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57" r:id="rId4"/>
    <p:sldId id="258" r:id="rId5"/>
    <p:sldId id="260" r:id="rId6"/>
    <p:sldId id="262" r:id="rId7"/>
    <p:sldId id="259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2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21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2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40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7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6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0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5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6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5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D72B-5C2D-4410-B71A-4C478F6387B9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E55B7E-514E-4C77-B4FD-9B371B52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65FB39-B50E-400C-97CE-7D772008EC01}"/>
              </a:ext>
            </a:extLst>
          </p:cNvPr>
          <p:cNvSpPr/>
          <p:nvPr/>
        </p:nvSpPr>
        <p:spPr>
          <a:xfrm>
            <a:off x="3558721" y="389126"/>
            <a:ext cx="4572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31.01.25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Занятие №5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будущих первоклассников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61F025-79A2-4371-A7C4-58B848232602}"/>
              </a:ext>
            </a:extLst>
          </p:cNvPr>
          <p:cNvSpPr txBox="1">
            <a:spLocks/>
          </p:cNvSpPr>
          <p:nvPr/>
        </p:nvSpPr>
        <p:spPr bwMode="auto">
          <a:xfrm>
            <a:off x="1981200" y="1892206"/>
            <a:ext cx="8229600" cy="1930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Уважаемые родители 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и </a:t>
            </a:r>
            <a:br>
              <a:rPr lang="ru-RU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будущие первоклассники!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AEA71BDE-69DF-4BA9-ABC2-EF962518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357" y="3822606"/>
            <a:ext cx="80454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2000" b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Georgia" panose="02040502050405020303" pitchFamily="18" charset="0"/>
              </a:rPr>
              <a:t>      </a:t>
            </a:r>
            <a:r>
              <a:rPr lang="ru-RU" altLang="ru-RU" sz="2200" b="1" dirty="0">
                <a:latin typeface="Georgia" panose="02040502050405020303" pitchFamily="18" charset="0"/>
              </a:rPr>
              <a:t>Приглашаем вас на  занятие для будущих первоклассников в подготовительную школу «Веснушки».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Уважаемые взрослые, прошу вас помочь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своим детям познакомиться с информацией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 слайдах, выполнить несложные задания.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   Желаю успеха!</a:t>
            </a:r>
            <a:endParaRPr lang="ru-RU" altLang="ru-RU" sz="2200" b="1" dirty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latin typeface="Georgia" panose="02040502050405020303" pitchFamily="18" charset="0"/>
              </a:rPr>
              <a:t>		</a:t>
            </a:r>
            <a:endParaRPr lang="ru-RU" altLang="ru-R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5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61" y="228349"/>
            <a:ext cx="5921805" cy="2719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92" y="3331302"/>
            <a:ext cx="3901541" cy="877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12" y="4416817"/>
            <a:ext cx="7059188" cy="1425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271" y="2311400"/>
            <a:ext cx="5073445" cy="1476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5A53A-86FF-4932-AA25-615A49B482A8}"/>
              </a:ext>
            </a:extLst>
          </p:cNvPr>
          <p:cNvSpPr txBox="1"/>
          <p:nvPr/>
        </p:nvSpPr>
        <p:spPr>
          <a:xfrm>
            <a:off x="6645289" y="1604925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Графическая схема предложений из двух 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трёх слов.</a:t>
            </a:r>
          </a:p>
        </p:txBody>
      </p:sp>
    </p:spTree>
    <p:extLst>
      <p:ext uri="{BB962C8B-B14F-4D97-AF65-F5344CB8AC3E}">
        <p14:creationId xmlns:p14="http://schemas.microsoft.com/office/powerpoint/2010/main" val="20482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45CD3B-B27D-48F7-A64A-0933E4AC2046}"/>
              </a:ext>
            </a:extLst>
          </p:cNvPr>
          <p:cNvSpPr/>
          <p:nvPr/>
        </p:nvSpPr>
        <p:spPr>
          <a:xfrm>
            <a:off x="2046515" y="1480235"/>
            <a:ext cx="9027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Сегодня на уроке мы познакомились с предложением. Узнали, что предложение состоит из слов. Все слова в предложении связаны по смыслу.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Предложение можно изобразить при помощи графической схемы. Необходимо запомнить, что первое слово в предложении пишется с большой буквы(на схеме большая буква обозначена уголком), в конце предложения ставится точка и каждое слово в предложении пишется отдельно(на схеме слова обозначены линиями).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474791-E390-461F-83CB-5A5DE1A77837}"/>
              </a:ext>
            </a:extLst>
          </p:cNvPr>
          <p:cNvSpPr txBox="1">
            <a:spLocks/>
          </p:cNvSpPr>
          <p:nvPr/>
        </p:nvSpPr>
        <p:spPr>
          <a:xfrm>
            <a:off x="1786164" y="2428238"/>
            <a:ext cx="8915399" cy="1498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Предложение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517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009" y="213500"/>
            <a:ext cx="6583681" cy="2699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4" y="3048000"/>
            <a:ext cx="5125355" cy="3237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67" y="2987040"/>
            <a:ext cx="6148772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14" y="280749"/>
            <a:ext cx="8479245" cy="415925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64641" y="4404846"/>
            <a:ext cx="9702905" cy="2300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Ответь на вопросы.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Что находится в левом нижнем углу? В правом верхнем углу? В центре?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Где находятся птицы и ёжик?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Сколько птиц, грибов, яблок, туч, листиков на дереве, листиков возле дерева? Сосчитай и покажи на пальчиках.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Какой речью ты пользовался, отвечая на 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234777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9" y="2212311"/>
            <a:ext cx="10789551" cy="3101035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022321" y="630254"/>
            <a:ext cx="8926285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Послушай рассказ.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Посчитай сколько в нём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57659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76" y="658777"/>
            <a:ext cx="8988842" cy="49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40" y="2525067"/>
            <a:ext cx="7166780" cy="4111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496A5-E285-4148-B3E3-9979329F7246}"/>
              </a:ext>
            </a:extLst>
          </p:cNvPr>
          <p:cNvSpPr txBox="1"/>
          <p:nvPr/>
        </p:nvSpPr>
        <p:spPr>
          <a:xfrm>
            <a:off x="1814051" y="213541"/>
            <a:ext cx="9781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Задание.</a:t>
            </a:r>
            <a:r>
              <a:rPr lang="ru-RU" sz="2400" dirty="0">
                <a:latin typeface="Bookman Old Style" panose="02050604050505020204" pitchFamily="18" charset="0"/>
              </a:rPr>
              <a:t> Послушай и скажи одним словом, что ты услышал.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Bookman Old Style" panose="02050604050505020204" pitchFamily="18" charset="0"/>
              </a:rPr>
              <a:t>Девочка, читать, книга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2. Девочка читает книгу.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27DD0-64E1-4045-9A7C-07FEB08E7535}"/>
              </a:ext>
            </a:extLst>
          </p:cNvPr>
          <p:cNvSpPr txBox="1"/>
          <p:nvPr/>
        </p:nvSpPr>
        <p:spPr>
          <a:xfrm>
            <a:off x="2536723" y="1598535"/>
            <a:ext cx="942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(В первом случае ты услышал слова, а во втором - предложение.)</a:t>
            </a:r>
          </a:p>
        </p:txBody>
      </p:sp>
    </p:spTree>
    <p:extLst>
      <p:ext uri="{BB962C8B-B14F-4D97-AF65-F5344CB8AC3E}">
        <p14:creationId xmlns:p14="http://schemas.microsoft.com/office/powerpoint/2010/main" val="25658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45" y="1549127"/>
            <a:ext cx="6429909" cy="5198534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590801" y="287866"/>
            <a:ext cx="8780205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Послушай предложения. Посчитай сколько в нём слов.</a:t>
            </a:r>
          </a:p>
        </p:txBody>
      </p:sp>
    </p:spTree>
    <p:extLst>
      <p:ext uri="{BB962C8B-B14F-4D97-AF65-F5344CB8AC3E}">
        <p14:creationId xmlns:p14="http://schemas.microsoft.com/office/powerpoint/2010/main" val="169658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48" y="1516741"/>
            <a:ext cx="9385903" cy="4927599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113971" y="413660"/>
            <a:ext cx="8846456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Послушай предложения. Посчитай сколько в нём слов.</a:t>
            </a:r>
          </a:p>
        </p:txBody>
      </p:sp>
    </p:spTree>
    <p:extLst>
      <p:ext uri="{BB962C8B-B14F-4D97-AF65-F5344CB8AC3E}">
        <p14:creationId xmlns:p14="http://schemas.microsoft.com/office/powerpoint/2010/main" val="33296838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255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iriiya Senpai</cp:lastModifiedBy>
  <cp:revision>8</cp:revision>
  <dcterms:created xsi:type="dcterms:W3CDTF">2022-09-18T16:07:02Z</dcterms:created>
  <dcterms:modified xsi:type="dcterms:W3CDTF">2025-01-26T06:42:22Z</dcterms:modified>
</cp:coreProperties>
</file>