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66" r:id="rId5"/>
    <p:sldId id="265" r:id="rId6"/>
    <p:sldId id="269" r:id="rId7"/>
    <p:sldId id="268" r:id="rId8"/>
    <p:sldId id="267" r:id="rId9"/>
    <p:sldId id="270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9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0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5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6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3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9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7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4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4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E75E-1595-46B0-87A6-AC30B04EC579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D6D5-6112-43AD-8F39-DBA720391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4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772400" y="4869160"/>
            <a:ext cx="327992" cy="769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5536" y="0"/>
            <a:ext cx="8208912" cy="566124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b="1" i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19.04.2024 г.</a:t>
            </a:r>
          </a:p>
          <a:p>
            <a:pPr algn="ctr"/>
            <a:r>
              <a:rPr lang="ru-RU" b="1" i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Разноцветные </a:t>
            </a:r>
            <a:r>
              <a:rPr lang="ru-RU" b="1" i="1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ладошки</a:t>
            </a:r>
            <a:endParaRPr lang="ru-RU" b="1" i="1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  <a:p>
            <a:pPr algn="ctr"/>
            <a:r>
              <a:rPr lang="ru-RU" b="1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Рисование </a:t>
            </a:r>
            <a:endParaRPr lang="ru-RU" b="1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  <a:p>
            <a:pPr algn="ctr"/>
            <a:r>
              <a:rPr lang="ru-RU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«Моя любимая </a:t>
            </a:r>
            <a:r>
              <a:rPr lang="ru-RU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игрушка»</a:t>
            </a:r>
            <a:endParaRPr lang="ru-RU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315416"/>
            <a:ext cx="2939772" cy="2939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" b="100000" l="0" r="100000">
                        <a14:foregroundMark x1="25959" y1="5058" x2="43115" y2="27043"/>
                        <a14:foregroundMark x1="43792" y1="23735" x2="46727" y2="27432"/>
                        <a14:foregroundMark x1="76298" y1="57782" x2="70429" y2="6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280308"/>
            <a:ext cx="2016225" cy="2339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16" y="0"/>
            <a:ext cx="2561260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11" y="4373167"/>
            <a:ext cx="17763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У вас </a:t>
            </a:r>
            <a:r>
              <a:rPr lang="ru-RU" b="1" i="1" dirty="0" smtClean="0">
                <a:solidFill>
                  <a:srgbClr val="FF0000"/>
                </a:solidFill>
              </a:rPr>
              <a:t>получатся </a:t>
            </a:r>
            <a:r>
              <a:rPr lang="ru-RU" b="1" i="1" dirty="0" smtClean="0">
                <a:solidFill>
                  <a:srgbClr val="FF0000"/>
                </a:solidFill>
              </a:rPr>
              <a:t>очень красивые рисунки. Опишете свою любимую игрушку и расскажите за что ее любите.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" b="100000" l="1273" r="100000">
                        <a14:foregroundMark x1="7455" y1="17690" x2="8364" y2="46570"/>
                        <a14:foregroundMark x1="8364" y1="46570" x2="7455" y2="94946"/>
                        <a14:foregroundMark x1="7818" y1="10830" x2="7455" y2="30325"/>
                        <a14:foregroundMark x1="7455" y1="30325" x2="6545" y2="50903"/>
                        <a14:foregroundMark x1="6545" y1="50903" x2="6182" y2="95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93096"/>
            <a:ext cx="2604239" cy="262318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906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03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Здравствуйте, ребята!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Сегодня на </a:t>
            </a:r>
            <a:r>
              <a:rPr lang="ru-RU" i="1" dirty="0">
                <a:solidFill>
                  <a:srgbClr val="FF0000"/>
                </a:solidFill>
              </a:rPr>
              <a:t>нашем занятии «Разноцветные ладошки</a:t>
            </a:r>
            <a:r>
              <a:rPr lang="ru-RU" i="1" dirty="0" smtClean="0">
                <a:solidFill>
                  <a:srgbClr val="FF0000"/>
                </a:solidFill>
              </a:rPr>
              <a:t>», вы будете рисовать свою любимую игрушку.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Желаю творческих успехов!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8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653136"/>
            <a:ext cx="5760640" cy="151216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Рядом разные подружки,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Но похожи друг на дружку.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Все они сидят друг в дружке,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А всего одна игрушка.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Матрешка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33056"/>
            <a:ext cx="2016224" cy="2666082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2555776" y="476672"/>
            <a:ext cx="4968552" cy="18002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ЗАГАДКИ</a:t>
            </a:r>
            <a:endParaRPr lang="ru-RU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2595413" cy="2595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" b="100000" l="0" r="100000">
                        <a14:foregroundMark x1="25959" y1="5058" x2="43115" y2="27043"/>
                        <a14:foregroundMark x1="43792" y1="23735" x2="46727" y2="27432"/>
                        <a14:foregroundMark x1="76298" y1="57782" x2="70429" y2="6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07238"/>
            <a:ext cx="1389708" cy="1612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746438" cy="17184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988841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Gisha" pitchFamily="34" charset="-79"/>
              </a:rPr>
              <a:t/>
            </a:r>
            <a:br>
              <a:rPr lang="ru-RU" dirty="0" smtClean="0">
                <a:cs typeface="Gisha" pitchFamily="34" charset="-79"/>
              </a:rPr>
            </a:br>
            <a: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  <a:t>Вот упрямый человек!</a:t>
            </a:r>
            <a:b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</a:br>
            <a: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  <a:t>Не заставишь лечь вовек!</a:t>
            </a:r>
            <a:b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</a:br>
            <a: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  <a:t>Вам такой встречается?</a:t>
            </a:r>
            <a:b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</a:br>
            <a: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  <a:t>Он совсем не хочет спать,</a:t>
            </a:r>
            <a:b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</a:br>
            <a: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  <a:t>Положу – встает опять</a:t>
            </a:r>
            <a:b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</a:br>
            <a: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  <a:t>И стоит – качается.</a:t>
            </a:r>
            <a:b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</a:br>
            <a: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  <a:t>Как он называется?</a:t>
            </a:r>
            <a:b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</a:br>
            <a:r>
              <a:rPr lang="ru-RU" b="1" i="1" dirty="0" smtClean="0">
                <a:solidFill>
                  <a:srgbClr val="FF0000"/>
                </a:solidFill>
                <a:cs typeface="Gisha" pitchFamily="34" charset="-79"/>
              </a:rPr>
              <a:t>Неваляшка</a:t>
            </a:r>
            <a:endParaRPr lang="ru-RU" b="1" i="1" dirty="0">
              <a:solidFill>
                <a:srgbClr val="FF0000"/>
              </a:solidFill>
              <a:cs typeface="Gisha" pitchFamily="34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420888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Его держу за поводок,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Хотя он вовсе не щенок.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А он сорвался с поводка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 улетел под облака.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Воздушный шар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1988840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Стукнешь о стенку — А я отскочу.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Бросишь на землю — А я подскочу.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Я из ладоней в ладони лечу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Смирно лежать не хочу.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Мяч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8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33056"/>
            <a:ext cx="2016224" cy="2666082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2051720" y="188640"/>
            <a:ext cx="5328592" cy="187220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СТИХИ</a:t>
            </a:r>
            <a:endParaRPr lang="ru-RU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4828"/>
            <a:ext cx="2595413" cy="2595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" b="100000" l="0" r="100000">
                        <a14:foregroundMark x1="25959" y1="5058" x2="43115" y2="27043"/>
                        <a14:foregroundMark x1="43792" y1="23735" x2="46727" y2="27432"/>
                        <a14:foregroundMark x1="76298" y1="57782" x2="70429" y2="6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07238"/>
            <a:ext cx="1389708" cy="1612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746438" cy="17184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3568" y="2132856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Дали Маше погремушку,</a:t>
            </a:r>
            <a:br>
              <a:rPr lang="ru-RU" dirty="0" smtClean="0"/>
            </a:br>
            <a:r>
              <a:rPr lang="ru-RU" dirty="0" smtClean="0"/>
              <a:t>И гремит она над ушком.</a:t>
            </a:r>
            <a:br>
              <a:rPr lang="ru-RU" dirty="0" smtClean="0"/>
            </a:br>
            <a:r>
              <a:rPr lang="ru-RU" dirty="0" smtClean="0"/>
              <a:t>Маша не пугается,</a:t>
            </a:r>
            <a:br>
              <a:rPr lang="ru-RU" dirty="0" smtClean="0"/>
            </a:br>
            <a:r>
              <a:rPr lang="ru-RU" dirty="0" smtClean="0"/>
              <a:t>Маша улыбается.</a:t>
            </a:r>
            <a:br>
              <a:rPr lang="ru-RU" dirty="0" smtClean="0"/>
            </a:br>
            <a:r>
              <a:rPr lang="ru-RU" i="1" dirty="0" smtClean="0"/>
              <a:t>М. Дружинина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1772816"/>
            <a:ext cx="2574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Деревянные матрешки</a:t>
            </a:r>
            <a:br>
              <a:rPr lang="ru-RU" dirty="0" smtClean="0"/>
            </a:br>
            <a:r>
              <a:rPr lang="ru-RU" dirty="0" smtClean="0"/>
              <a:t>Деревянная матрешка</a:t>
            </a:r>
            <a:br>
              <a:rPr lang="ru-RU" dirty="0" smtClean="0"/>
            </a:br>
            <a:r>
              <a:rPr lang="ru-RU" dirty="0" smtClean="0"/>
              <a:t>Влезла с Машей на окошко.</a:t>
            </a:r>
            <a:br>
              <a:rPr lang="ru-RU" dirty="0" smtClean="0"/>
            </a:br>
            <a:r>
              <a:rPr lang="ru-RU" dirty="0" smtClean="0"/>
              <a:t>По карнизу ходит кошка</a:t>
            </a:r>
            <a:br>
              <a:rPr lang="ru-RU" dirty="0" smtClean="0"/>
            </a:br>
            <a:r>
              <a:rPr lang="ru-RU" dirty="0" smtClean="0"/>
              <a:t>И не может сосчитать:</a:t>
            </a:r>
            <a:br>
              <a:rPr lang="ru-RU" dirty="0" smtClean="0"/>
            </a:br>
            <a:r>
              <a:rPr lang="ru-RU" dirty="0" smtClean="0"/>
              <a:t>То стоит одна матрешка,</a:t>
            </a:r>
            <a:br>
              <a:rPr lang="ru-RU" dirty="0" smtClean="0"/>
            </a:br>
            <a:r>
              <a:rPr lang="ru-RU" dirty="0" smtClean="0"/>
              <a:t>То матрешек целых пять!</a:t>
            </a:r>
            <a:br>
              <a:rPr lang="ru-RU" dirty="0" smtClean="0"/>
            </a:br>
            <a:r>
              <a:rPr lang="ru-RU" i="1" dirty="0" smtClean="0"/>
              <a:t>Г. </a:t>
            </a:r>
            <a:r>
              <a:rPr lang="ru-RU" i="1" dirty="0" err="1" smtClean="0"/>
              <a:t>Лагздынь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28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368752" cy="486916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i="1" dirty="0" smtClean="0">
                <a:solidFill>
                  <a:srgbClr val="7030A0"/>
                </a:solidFill>
              </a:rPr>
              <a:t>Скачет конь наш, цок-цок-цок. (скачут как лошадки)</a:t>
            </a:r>
            <a:br>
              <a:rPr lang="ru-RU" sz="5100" b="1" i="1" dirty="0" smtClean="0">
                <a:solidFill>
                  <a:srgbClr val="7030A0"/>
                </a:solidFill>
              </a:rPr>
            </a:br>
            <a:r>
              <a:rPr lang="ru-RU" sz="5100" b="1" i="1" dirty="0" smtClean="0">
                <a:solidFill>
                  <a:srgbClr val="7030A0"/>
                </a:solidFill>
              </a:rPr>
              <a:t>Слышен топот быстрых ног.</a:t>
            </a:r>
            <a:br>
              <a:rPr lang="ru-RU" sz="5100" b="1" i="1" dirty="0" smtClean="0">
                <a:solidFill>
                  <a:srgbClr val="7030A0"/>
                </a:solidFill>
              </a:rPr>
            </a:br>
            <a:r>
              <a:rPr lang="ru-RU" sz="5100" b="1" i="1" dirty="0" smtClean="0">
                <a:solidFill>
                  <a:srgbClr val="7030A0"/>
                </a:solidFill>
              </a:rPr>
              <a:t>Кукла, кукла, попляши, (приседают с пружинкой)</a:t>
            </a:r>
            <a:br>
              <a:rPr lang="ru-RU" sz="5100" b="1" i="1" dirty="0" smtClean="0">
                <a:solidFill>
                  <a:srgbClr val="7030A0"/>
                </a:solidFill>
              </a:rPr>
            </a:br>
            <a:r>
              <a:rPr lang="ru-RU" sz="5100" b="1" i="1" dirty="0" smtClean="0">
                <a:solidFill>
                  <a:srgbClr val="7030A0"/>
                </a:solidFill>
              </a:rPr>
              <a:t>Своей ручкой помаши.</a:t>
            </a:r>
            <a:br>
              <a:rPr lang="ru-RU" sz="5100" b="1" i="1" dirty="0" smtClean="0">
                <a:solidFill>
                  <a:srgbClr val="7030A0"/>
                </a:solidFill>
              </a:rPr>
            </a:br>
            <a:r>
              <a:rPr lang="ru-RU" sz="5100" b="1" i="1" dirty="0" smtClean="0">
                <a:solidFill>
                  <a:srgbClr val="7030A0"/>
                </a:solidFill>
              </a:rPr>
              <a:t>Вот как кружится волчок – (кружатся)</a:t>
            </a:r>
            <a:br>
              <a:rPr lang="ru-RU" sz="5100" b="1" i="1" dirty="0" smtClean="0">
                <a:solidFill>
                  <a:srgbClr val="7030A0"/>
                </a:solidFill>
              </a:rPr>
            </a:br>
            <a:r>
              <a:rPr lang="ru-RU" sz="5100" b="1" i="1" dirty="0" smtClean="0">
                <a:solidFill>
                  <a:srgbClr val="7030A0"/>
                </a:solidFill>
              </a:rPr>
              <a:t>Прожужжал и на пол лёг.</a:t>
            </a:r>
            <a:br>
              <a:rPr lang="ru-RU" sz="5100" b="1" i="1" dirty="0" smtClean="0">
                <a:solidFill>
                  <a:srgbClr val="7030A0"/>
                </a:solidFill>
              </a:rPr>
            </a:br>
            <a:r>
              <a:rPr lang="ru-RU" sz="5100" b="1" i="1" dirty="0" smtClean="0">
                <a:solidFill>
                  <a:srgbClr val="7030A0"/>
                </a:solidFill>
              </a:rPr>
              <a:t>Самолёт летит, летит, (руки в стороны)</a:t>
            </a:r>
            <a:br>
              <a:rPr lang="ru-RU" sz="5100" b="1" i="1" dirty="0" smtClean="0">
                <a:solidFill>
                  <a:srgbClr val="7030A0"/>
                </a:solidFill>
              </a:rPr>
            </a:br>
            <a:r>
              <a:rPr lang="ru-RU" sz="5100" b="1" i="1" dirty="0" smtClean="0">
                <a:solidFill>
                  <a:srgbClr val="7030A0"/>
                </a:solidFill>
              </a:rPr>
              <a:t>Лётчик смелый в нём сидит.</a:t>
            </a:r>
            <a:br>
              <a:rPr lang="ru-RU" sz="5100" b="1" i="1" dirty="0" smtClean="0">
                <a:solidFill>
                  <a:srgbClr val="7030A0"/>
                </a:solidFill>
              </a:rPr>
            </a:br>
            <a:r>
              <a:rPr lang="ru-RU" sz="5100" b="1" i="1" dirty="0" smtClean="0">
                <a:solidFill>
                  <a:srgbClr val="7030A0"/>
                </a:solidFill>
              </a:rPr>
              <a:t>А теперь мы все-матрёшки, (хлопают в ладоши)</a:t>
            </a:r>
            <a:br>
              <a:rPr lang="ru-RU" sz="5100" b="1" i="1" dirty="0" smtClean="0">
                <a:solidFill>
                  <a:srgbClr val="7030A0"/>
                </a:solidFill>
              </a:rPr>
            </a:br>
            <a:r>
              <a:rPr lang="ru-RU" sz="5100" b="1" i="1" dirty="0" smtClean="0">
                <a:solidFill>
                  <a:srgbClr val="7030A0"/>
                </a:solidFill>
              </a:rPr>
              <a:t>Громко хлопаем в ладошки.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716285"/>
            <a:ext cx="1619672" cy="2141715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691680" y="260648"/>
            <a:ext cx="5832648" cy="187220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 Физкультминутка "Игрушки"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4828"/>
            <a:ext cx="2595413" cy="2595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" b="100000" l="0" r="100000">
                        <a14:foregroundMark x1="25959" y1="5058" x2="43115" y2="27043"/>
                        <a14:foregroundMark x1="43792" y1="23735" x2="46727" y2="27432"/>
                        <a14:foregroundMark x1="76298" y1="57782" x2="70429" y2="6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07238"/>
            <a:ext cx="1389708" cy="1612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746438" cy="17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400" y="5638800"/>
            <a:ext cx="544016" cy="166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13924"/>
            <a:ext cx="1979712" cy="2617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4828"/>
            <a:ext cx="2595413" cy="2595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" b="100000" l="0" r="100000">
                        <a14:foregroundMark x1="25959" y1="5058" x2="43115" y2="27043"/>
                        <a14:foregroundMark x1="43792" y1="23735" x2="46727" y2="27432"/>
                        <a14:foregroundMark x1="76298" y1="57782" x2="70429" y2="6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07238"/>
            <a:ext cx="1389708" cy="1612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746438" cy="17184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3568" y="-603447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Ребята, у каждого из вас есть своя любимая игрушка!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Я предлагаю вам нарисовать свои любимые игрушки.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8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080720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2595413" cy="2595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746438" cy="1718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6" y="4191918"/>
            <a:ext cx="2016224" cy="26660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" b="100000" l="0" r="100000">
                        <a14:foregroundMark x1="25959" y1="5058" x2="43115" y2="27043"/>
                        <a14:foregroundMark x1="43792" y1="23735" x2="46727" y2="27432"/>
                        <a14:foregroundMark x1="76298" y1="57782" x2="70429" y2="6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2582977" cy="2996952"/>
          </a:xfrm>
          <a:prstGeom prst="rect">
            <a:avLst/>
          </a:prstGeom>
        </p:spPr>
      </p:pic>
      <p:pic>
        <p:nvPicPr>
          <p:cNvPr id="5126" name="Picture 6" descr="https://avatars.mds.yandex.net/get-pdb/985790/f72bfff9-e5cb-46d0-a90b-58943ee0eb64/s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528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080720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www.maam.ru/images/users/photos/medium/8d283a62bbdea9815a0f60b67c313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78324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sc0003.egindykol.aqmoedu.kz/cache/index/139348/i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644008" cy="536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" b="100000" l="0" r="100000">
                        <a14:foregroundMark x1="25959" y1="5058" x2="43115" y2="27043"/>
                        <a14:foregroundMark x1="43792" y1="23735" x2="46727" y2="27432"/>
                        <a14:foregroundMark x1="76298" y1="57782" x2="70429" y2="6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92" y="5245562"/>
            <a:ext cx="1389708" cy="16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080720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33056"/>
            <a:ext cx="2016224" cy="2666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" b="100000" l="0" r="100000">
                        <a14:foregroundMark x1="25959" y1="5058" x2="43115" y2="27043"/>
                        <a14:foregroundMark x1="43792" y1="23735" x2="46727" y2="27432"/>
                        <a14:foregroundMark x1="76298" y1="57782" x2="70429" y2="6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07238"/>
            <a:ext cx="1389708" cy="1612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746438" cy="1718495"/>
          </a:xfrm>
          <a:prstGeom prst="rect">
            <a:avLst/>
          </a:prstGeom>
        </p:spPr>
      </p:pic>
      <p:pic>
        <p:nvPicPr>
          <p:cNvPr id="3074" name="Picture 2" descr="http://malstrana.ru/pictures/moi-lubimie-igrushki_56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60648"/>
            <a:ext cx="4896544" cy="621861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15416"/>
            <a:ext cx="2595413" cy="25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6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70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Здравствуйте, ребята!  Сегодня на нашем занятии «Разноцветные ладошки», вы будете рисовать свою любимую игрушку. Желаю творческих успехов!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У вас получатся очень красивые рисунки. Опишете свою любимую игрушку и расскажите за что ее любите.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2014-06-18T07:12:24Z</dcterms:created>
  <dcterms:modified xsi:type="dcterms:W3CDTF">2024-04-18T07:59:49Z</dcterms:modified>
</cp:coreProperties>
</file>