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B223-8BA7-4A39-8836-B8A6A5EF8244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026FE33-C45C-4226-A5CF-0D0E234E66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B223-8BA7-4A39-8836-B8A6A5EF8244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FE33-C45C-4226-A5CF-0D0E234E66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B223-8BA7-4A39-8836-B8A6A5EF8244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FE33-C45C-4226-A5CF-0D0E234E66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B223-8BA7-4A39-8836-B8A6A5EF8244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026FE33-C45C-4226-A5CF-0D0E234E66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B223-8BA7-4A39-8836-B8A6A5EF8244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FE33-C45C-4226-A5CF-0D0E234E66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B223-8BA7-4A39-8836-B8A6A5EF8244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FE33-C45C-4226-A5CF-0D0E234E66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B223-8BA7-4A39-8836-B8A6A5EF8244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026FE33-C45C-4226-A5CF-0D0E234E66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B223-8BA7-4A39-8836-B8A6A5EF8244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FE33-C45C-4226-A5CF-0D0E234E66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B223-8BA7-4A39-8836-B8A6A5EF8244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FE33-C45C-4226-A5CF-0D0E234E66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B223-8BA7-4A39-8836-B8A6A5EF8244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FE33-C45C-4226-A5CF-0D0E234E66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B223-8BA7-4A39-8836-B8A6A5EF8244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FE33-C45C-4226-A5CF-0D0E234E66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DB0B223-8BA7-4A39-8836-B8A6A5EF8244}" type="datetimeFigureOut">
              <a:rPr lang="ru-RU" smtClean="0"/>
              <a:pPr/>
              <a:t>14.03.2024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026FE33-C45C-4226-A5CF-0D0E234E66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 /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89301" y="188640"/>
            <a:ext cx="6165407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Букет  </a:t>
            </a:r>
          </a:p>
          <a:p>
            <a:pPr algn="ctr"/>
            <a:r>
              <a:rPr lang="ru-RU" sz="8000" b="1" cap="none" spc="0" dirty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для  мамы</a:t>
            </a:r>
          </a:p>
        </p:txBody>
      </p:sp>
      <p:pic>
        <p:nvPicPr>
          <p:cNvPr id="1026" name="Picture 2" descr="C:\Users\122\Desktop\творчество\поделки\цветок к 8 марта\im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2714620"/>
            <a:ext cx="3672408" cy="3744416"/>
          </a:xfrm>
          <a:prstGeom prst="roundRect">
            <a:avLst>
              <a:gd name="adj" fmla="val 16667"/>
            </a:avLst>
          </a:prstGeom>
          <a:ln w="38100">
            <a:solidFill>
              <a:srgbClr val="0070C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122\Desktop\творчество\поделки\цветок к 8 марта\image (1).jpg"/>
          <p:cNvPicPr>
            <a:picLocks noChangeAspect="1" noChangeArrowheads="1"/>
          </p:cNvPicPr>
          <p:nvPr/>
        </p:nvPicPr>
        <p:blipFill>
          <a:blip r:embed="rId2" cstate="print"/>
          <a:srcRect l="12561" t="12393" r="14000" b="12393"/>
          <a:stretch>
            <a:fillRect/>
          </a:stretch>
        </p:blipFill>
        <p:spPr bwMode="auto">
          <a:xfrm>
            <a:off x="179512" y="476672"/>
            <a:ext cx="3960440" cy="2736304"/>
          </a:xfrm>
          <a:prstGeom prst="rect">
            <a:avLst/>
          </a:prstGeom>
          <a:noFill/>
        </p:spPr>
      </p:pic>
      <p:pic>
        <p:nvPicPr>
          <p:cNvPr id="3075" name="Picture 3" descr="C:\Users\122\Desktop\творчество\поделки\цветок к 8 марта\image (2).jpg"/>
          <p:cNvPicPr>
            <a:picLocks noChangeAspect="1" noChangeArrowheads="1"/>
          </p:cNvPicPr>
          <p:nvPr/>
        </p:nvPicPr>
        <p:blipFill>
          <a:blip r:embed="rId3" cstate="print"/>
          <a:srcRect l="6215" t="21260" r="4283" b="22554"/>
          <a:stretch>
            <a:fillRect/>
          </a:stretch>
        </p:blipFill>
        <p:spPr bwMode="auto">
          <a:xfrm>
            <a:off x="4067944" y="3429000"/>
            <a:ext cx="4896544" cy="2952328"/>
          </a:xfrm>
          <a:prstGeom prst="roundRect">
            <a:avLst>
              <a:gd name="adj" fmla="val 16667"/>
            </a:avLst>
          </a:prstGeom>
          <a:ln w="38100">
            <a:solidFill>
              <a:srgbClr val="00B05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4572000" y="908720"/>
            <a:ext cx="4320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/>
              <a:t>  Возьмём лист цветной бумаги зелёного цвета.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72200" y="404664"/>
            <a:ext cx="5290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2" y="3861048"/>
            <a:ext cx="388843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2</a:t>
            </a:r>
          </a:p>
          <a:p>
            <a:endParaRPr lang="ru-RU" sz="1000" dirty="0"/>
          </a:p>
          <a:p>
            <a:r>
              <a:rPr lang="ru-RU" sz="2800" dirty="0"/>
              <a:t> Согнём лист пополам и приклеим стороны у основания (2-3 см).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122\Desktop\творчество\поделки\цветок к 8 марта\image (3).jpg"/>
          <p:cNvPicPr>
            <a:picLocks noChangeAspect="1" noChangeArrowheads="1"/>
          </p:cNvPicPr>
          <p:nvPr/>
        </p:nvPicPr>
        <p:blipFill>
          <a:blip r:embed="rId2" cstate="print"/>
          <a:srcRect l="1963" t="22578" r="3538" b="19415"/>
          <a:stretch>
            <a:fillRect/>
          </a:stretch>
        </p:blipFill>
        <p:spPr bwMode="auto">
          <a:xfrm>
            <a:off x="467544" y="2492896"/>
            <a:ext cx="8352928" cy="4176464"/>
          </a:xfrm>
          <a:prstGeom prst="roundRect">
            <a:avLst>
              <a:gd name="adj" fmla="val 16667"/>
            </a:avLst>
          </a:prstGeom>
          <a:ln w="38100">
            <a:solidFill>
              <a:srgbClr val="00B05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539552" y="188640"/>
            <a:ext cx="82089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3</a:t>
            </a:r>
          </a:p>
          <a:p>
            <a:endParaRPr lang="ru-RU" sz="1000" dirty="0"/>
          </a:p>
          <a:p>
            <a:r>
              <a:rPr lang="ru-RU" sz="2800" dirty="0"/>
              <a:t>   Нарисуем ровные линии на расстояние 1 см друг от друга. Разрежем по линиям не доходя до конца листа  2-3 см.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122\Desktop\творчество\поделки\цветок к 8 марта\image (4).jpg"/>
          <p:cNvPicPr>
            <a:picLocks noChangeAspect="1" noChangeArrowheads="1"/>
          </p:cNvPicPr>
          <p:nvPr/>
        </p:nvPicPr>
        <p:blipFill>
          <a:blip r:embed="rId2" cstate="print"/>
          <a:srcRect l="22623" t="6733" r="33387" b="5737"/>
          <a:stretch>
            <a:fillRect/>
          </a:stretch>
        </p:blipFill>
        <p:spPr bwMode="auto">
          <a:xfrm>
            <a:off x="323528" y="260648"/>
            <a:ext cx="3816424" cy="3744416"/>
          </a:xfrm>
          <a:prstGeom prst="roundRect">
            <a:avLst>
              <a:gd name="adj" fmla="val 16667"/>
            </a:avLst>
          </a:prstGeom>
          <a:ln w="38100">
            <a:solidFill>
              <a:srgbClr val="00B05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123" name="Picture 3" descr="C:\Users\122\Desktop\творчество\поделки\цветок к 8 марта\image (5).jpg"/>
          <p:cNvPicPr>
            <a:picLocks noChangeAspect="1" noChangeArrowheads="1"/>
          </p:cNvPicPr>
          <p:nvPr/>
        </p:nvPicPr>
        <p:blipFill>
          <a:blip r:embed="rId3" cstate="print"/>
          <a:srcRect l="11202" t="7860" r="2960" b="4118"/>
          <a:stretch>
            <a:fillRect/>
          </a:stretch>
        </p:blipFill>
        <p:spPr bwMode="auto">
          <a:xfrm>
            <a:off x="4499992" y="2636912"/>
            <a:ext cx="4320480" cy="4032448"/>
          </a:xfrm>
          <a:prstGeom prst="roundRect">
            <a:avLst>
              <a:gd name="adj" fmla="val 16667"/>
            </a:avLst>
          </a:prstGeom>
          <a:ln w="38100">
            <a:solidFill>
              <a:srgbClr val="00B05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4427984" y="332656"/>
            <a:ext cx="453650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4</a:t>
            </a:r>
          </a:p>
          <a:p>
            <a:endParaRPr lang="ru-RU" sz="1000" dirty="0"/>
          </a:p>
          <a:p>
            <a:pPr algn="just"/>
            <a:r>
              <a:rPr lang="ru-RU" sz="2800" dirty="0"/>
              <a:t>    Скрутим лист бумаги трубочкой и приклеим концы у основания.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521" y="4653136"/>
            <a:ext cx="36003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    Вверху немножко распушим.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122\Desktop\творчество\поделки\цветок к 8 марта\image (6).jpg"/>
          <p:cNvPicPr>
            <a:picLocks noChangeAspect="1" noChangeArrowheads="1"/>
          </p:cNvPicPr>
          <p:nvPr/>
        </p:nvPicPr>
        <p:blipFill>
          <a:blip r:embed="rId2" cstate="print"/>
          <a:srcRect l="11805" t="12195" r="8065" b="7317"/>
          <a:stretch>
            <a:fillRect/>
          </a:stretch>
        </p:blipFill>
        <p:spPr bwMode="auto">
          <a:xfrm>
            <a:off x="251520" y="908720"/>
            <a:ext cx="4176464" cy="4464496"/>
          </a:xfrm>
          <a:prstGeom prst="roundRect">
            <a:avLst>
              <a:gd name="adj" fmla="val 16667"/>
            </a:avLst>
          </a:prstGeom>
          <a:ln w="38100">
            <a:solidFill>
              <a:srgbClr val="0070C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4860032" y="908720"/>
            <a:ext cx="388843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5</a:t>
            </a:r>
          </a:p>
          <a:p>
            <a:endParaRPr lang="ru-RU" sz="1000" dirty="0"/>
          </a:p>
          <a:p>
            <a:pPr algn="just"/>
            <a:r>
              <a:rPr lang="ru-RU" sz="2800" dirty="0"/>
              <a:t>     Приступаем к изготовлению цветов.       </a:t>
            </a:r>
          </a:p>
          <a:p>
            <a:pPr algn="just"/>
            <a:endParaRPr lang="ru-RU" sz="800" dirty="0"/>
          </a:p>
          <a:p>
            <a:pPr algn="just"/>
            <a:r>
              <a:rPr lang="ru-RU" sz="2800" dirty="0"/>
              <a:t>     Вырежем из цветной </a:t>
            </a:r>
            <a:r>
              <a:rPr lang="ru-RU" sz="2800"/>
              <a:t>бумаги 7 </a:t>
            </a:r>
            <a:r>
              <a:rPr lang="ru-RU" sz="2800" dirty="0"/>
              <a:t>цветочков. Приклеим серединку.</a:t>
            </a:r>
          </a:p>
          <a:p>
            <a:endParaRPr lang="ru-RU" sz="2800" dirty="0"/>
          </a:p>
          <a:p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122\Desktop\творчество\поделки\цветок к 8 марта\image (7).jpg"/>
          <p:cNvPicPr>
            <a:picLocks noChangeAspect="1" noChangeArrowheads="1"/>
          </p:cNvPicPr>
          <p:nvPr/>
        </p:nvPicPr>
        <p:blipFill>
          <a:blip r:embed="rId2" cstate="print"/>
          <a:srcRect l="5455" t="3448" r="3636" b="3448"/>
          <a:stretch>
            <a:fillRect/>
          </a:stretch>
        </p:blipFill>
        <p:spPr bwMode="auto">
          <a:xfrm>
            <a:off x="611560" y="692696"/>
            <a:ext cx="4104456" cy="5112568"/>
          </a:xfrm>
          <a:prstGeom prst="roundRect">
            <a:avLst>
              <a:gd name="adj" fmla="val 16667"/>
            </a:avLst>
          </a:prstGeom>
          <a:ln w="38100">
            <a:solidFill>
              <a:srgbClr val="0070C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Прямоугольник 2"/>
          <p:cNvSpPr/>
          <p:nvPr/>
        </p:nvSpPr>
        <p:spPr>
          <a:xfrm>
            <a:off x="5004048" y="1916832"/>
            <a:ext cx="381642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6</a:t>
            </a:r>
          </a:p>
          <a:p>
            <a:endParaRPr lang="ru-RU" sz="1000" dirty="0"/>
          </a:p>
          <a:p>
            <a:pPr algn="just"/>
            <a:r>
              <a:rPr lang="ru-RU" sz="2800" dirty="0"/>
              <a:t>     Приклеим наши цветы к основанию, распределив их со всех сторон.     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22\Desktop\творчество\поделки\цветок к 8 марта\image.jpg"/>
          <p:cNvPicPr>
            <a:picLocks noChangeAspect="1" noChangeArrowheads="1"/>
          </p:cNvPicPr>
          <p:nvPr/>
        </p:nvPicPr>
        <p:blipFill>
          <a:blip r:embed="rId2" cstate="print"/>
          <a:srcRect t="2703" b="5405"/>
          <a:stretch>
            <a:fillRect/>
          </a:stretch>
        </p:blipFill>
        <p:spPr bwMode="auto">
          <a:xfrm>
            <a:off x="611560" y="620688"/>
            <a:ext cx="4896544" cy="5544616"/>
          </a:xfrm>
          <a:prstGeom prst="roundRect">
            <a:avLst>
              <a:gd name="adj" fmla="val 16667"/>
            </a:avLst>
          </a:prstGeom>
          <a:ln w="38100">
            <a:solidFill>
              <a:srgbClr val="0070C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Прямоугольник 2"/>
          <p:cNvSpPr/>
          <p:nvPr/>
        </p:nvSpPr>
        <p:spPr>
          <a:xfrm>
            <a:off x="5652120" y="1484784"/>
            <a:ext cx="33123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solidFill>
                  <a:srgbClr val="0070C0"/>
                </a:solidFill>
              </a:rPr>
              <a:t>Букет цветов для мамы готов!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</TotalTime>
  <Words>114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Трек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RePack by SPecialiST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122</dc:creator>
  <cp:lastModifiedBy>gyrkovaa@gmail.com</cp:lastModifiedBy>
  <cp:revision>9</cp:revision>
  <dcterms:created xsi:type="dcterms:W3CDTF">2016-11-15T17:27:48Z</dcterms:created>
  <dcterms:modified xsi:type="dcterms:W3CDTF">2024-03-14T14:49:41Z</dcterms:modified>
</cp:coreProperties>
</file>