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77" r:id="rId4"/>
    <p:sldId id="278" r:id="rId5"/>
    <p:sldId id="268" r:id="rId6"/>
    <p:sldId id="269" r:id="rId7"/>
    <p:sldId id="275" r:id="rId8"/>
    <p:sldId id="274" r:id="rId9"/>
    <p:sldId id="279" r:id="rId10"/>
    <p:sldId id="280" r:id="rId11"/>
    <p:sldId id="258" r:id="rId12"/>
    <p:sldId id="281" r:id="rId13"/>
    <p:sldId id="290" r:id="rId14"/>
    <p:sldId id="27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8084-6BE1-4043-BAFB-A38F1E36047E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86F0-75E9-4A46-9D61-AD6B463B6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8084-6BE1-4043-BAFB-A38F1E36047E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86F0-75E9-4A46-9D61-AD6B463B6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8084-6BE1-4043-BAFB-A38F1E36047E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86F0-75E9-4A46-9D61-AD6B463B6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8084-6BE1-4043-BAFB-A38F1E36047E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86F0-75E9-4A46-9D61-AD6B463B6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8084-6BE1-4043-BAFB-A38F1E36047E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86F0-75E9-4A46-9D61-AD6B463B6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8084-6BE1-4043-BAFB-A38F1E36047E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86F0-75E9-4A46-9D61-AD6B463B6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8084-6BE1-4043-BAFB-A38F1E36047E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86F0-75E9-4A46-9D61-AD6B463B6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8084-6BE1-4043-BAFB-A38F1E36047E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86F0-75E9-4A46-9D61-AD6B463B6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8084-6BE1-4043-BAFB-A38F1E36047E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86F0-75E9-4A46-9D61-AD6B463B6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8084-6BE1-4043-BAFB-A38F1E36047E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86F0-75E9-4A46-9D61-AD6B463B6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8084-6BE1-4043-BAFB-A38F1E36047E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86F0-75E9-4A46-9D61-AD6B463B6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78084-6BE1-4043-BAFB-A38F1E36047E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C86F0-75E9-4A46-9D61-AD6B463B6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344944" cy="221457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14.03.2025 г.</a:t>
            </a:r>
            <a:br>
              <a:rPr lang="ru-RU" sz="4000" dirty="0">
                <a:solidFill>
                  <a:srgbClr val="0070C0"/>
                </a:solidFill>
              </a:rPr>
            </a:br>
            <a:r>
              <a:rPr lang="ru-RU" sz="4000" dirty="0">
                <a:solidFill>
                  <a:srgbClr val="0070C0"/>
                </a:solidFill>
              </a:rPr>
              <a:t>Итоговое занятие</a:t>
            </a:r>
          </a:p>
        </p:txBody>
      </p:sp>
      <p:pic>
        <p:nvPicPr>
          <p:cNvPr id="5" name="Рисунок 4" descr="s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67" y="2564904"/>
            <a:ext cx="3286116" cy="39651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rgbClr val="0070C0"/>
                </a:solidFill>
              </a:rPr>
              <a:t>РАБОТА С ЧИСЛАМИ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3042" y="1428736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70C0"/>
                </a:solidFill>
              </a:rPr>
              <a:t>ИГРА»НАЗОВИ СОСЕДЕЙ»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2857496"/>
            <a:ext cx="5044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? 8 ?       ?4 ?         ?2?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638" y="0"/>
            <a:ext cx="9123362" cy="6858000"/>
          </a:xfrm>
        </p:spPr>
      </p:pic>
      <p:sp>
        <p:nvSpPr>
          <p:cNvPr id="4" name="TextBox 3"/>
          <p:cNvSpPr txBox="1"/>
          <p:nvPr/>
        </p:nvSpPr>
        <p:spPr>
          <a:xfrm>
            <a:off x="1500166" y="642918"/>
            <a:ext cx="3263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Решаем задач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00" y="1357298"/>
            <a:ext cx="526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Сколько хвостов у 2 котов?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4414" y="2214554"/>
            <a:ext cx="4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Буратино сидел дома,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5852" y="2643182"/>
            <a:ext cx="3696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К нему друг пришел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5852" y="3071810"/>
            <a:ext cx="209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знакомый.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116" y="3071810"/>
            <a:ext cx="1837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Сколько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0232" y="3500438"/>
            <a:ext cx="343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стало тут друзей?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I + I = I </a:t>
            </a:r>
            <a:r>
              <a:rPr lang="en-US" sz="9600" dirty="0" err="1">
                <a:solidFill>
                  <a:srgbClr val="0070C0"/>
                </a:solidFill>
              </a:rPr>
              <a:t>I</a:t>
            </a:r>
            <a:endParaRPr lang="ru-RU" sz="9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143116"/>
            <a:ext cx="45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   </a:t>
            </a:r>
            <a:endParaRPr lang="ru-RU" sz="9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2928934"/>
            <a:ext cx="55146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1  +  1  =  2</a:t>
            </a:r>
            <a:endParaRPr lang="ru-RU" sz="9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 Повторим геометрические фигуры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-685800" y="6858000"/>
          <a:ext cx="685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Пакет" r:id="rId2" imgW="685800" imgH="485640" progId="Package">
                  <p:embed/>
                </p:oleObj>
              </mc:Choice>
              <mc:Fallback>
                <p:oleObj name="Пакет" r:id="rId2" imgW="68580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5800" y="6858000"/>
                        <a:ext cx="6858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9" name="Picture 3" descr="C:\Documents and Settings\Admin\Рабочий стол\figur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2"/>
            <a:ext cx="828680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00575" y="0"/>
            <a:ext cx="4543425" cy="1785926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молодцы!</a:t>
            </a:r>
          </a:p>
        </p:txBody>
      </p:sp>
      <p:pic>
        <p:nvPicPr>
          <p:cNvPr id="6" name="Содержимое 5" descr="school0301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68707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6215074" y="2357430"/>
            <a:ext cx="2502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УЧЕНЬЕ  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884" y="3143248"/>
            <a:ext cx="3439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ТРУД -  ВСЕГДА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7752" y="4000504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РЯДОМ   ИДУТ.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1143000"/>
          </a:xfrm>
        </p:spPr>
        <p:txBody>
          <a:bodyPr>
            <a:normAutofit/>
          </a:bodyPr>
          <a:lstStyle/>
          <a:p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4642161_buratino2_kop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190" y="2357430"/>
            <a:ext cx="2445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Здравствуйте, наши будущие первоклассники!</a:t>
            </a:r>
            <a:br>
              <a:rPr lang="ru-RU" dirty="0"/>
            </a:br>
            <a:r>
              <a:rPr lang="ru-RU" dirty="0"/>
              <a:t>Сегодня 14 марта. Начинаем дистанционное занятие школы будущего первоклассника.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20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С ЧИСЛАМИ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00" y="2357430"/>
            <a:ext cx="791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1  + 1 =2, 2 +1 =.., 3+1=…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4429132"/>
            <a:ext cx="214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3857628"/>
            <a:ext cx="7702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10 -1=9,  9 -1 =.., 8-1=….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860" y="1571612"/>
            <a:ext cx="155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(СЧЕТ)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1420956_01f23ace9ac1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338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200024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ЧТО МОЖНО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2857496"/>
            <a:ext cx="2417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ПОСЧИТАТЬ?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4810" y="35716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1,2,3,4,5-все умеем мы считать!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5613" y="1071546"/>
            <a:ext cx="4878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Сколько пальцев на руках?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4810" y="1928802"/>
            <a:ext cx="5319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Сколько в комнате окошек?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7686" y="2643182"/>
            <a:ext cx="374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Сколько </a:t>
            </a:r>
            <a:r>
              <a:rPr lang="ru-RU" sz="3200" dirty="0" err="1">
                <a:solidFill>
                  <a:srgbClr val="0070C0"/>
                </a:solidFill>
              </a:rPr>
              <a:t>дверочек</a:t>
            </a:r>
            <a:r>
              <a:rPr lang="ru-RU" sz="32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0232" y="44291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2-Najdi-tsifru.jpg"/>
          <p:cNvPicPr>
            <a:picLocks noChangeAspect="1"/>
          </p:cNvPicPr>
          <p:nvPr/>
        </p:nvPicPr>
        <p:blipFill rotWithShape="1">
          <a:blip r:embed="rId2" cstate="print"/>
          <a:srcRect l="-332" t="-13831" r="332" b="22866"/>
          <a:stretch/>
        </p:blipFill>
        <p:spPr>
          <a:xfrm>
            <a:off x="-30396" y="-948584"/>
            <a:ext cx="9144000" cy="7761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8148" y="37147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8-008-6.-8.-7.-5.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4-004-2.-4.-1.-6.-3.j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85814" y="3244334"/>
            <a:ext cx="1172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/>
              <a:t>картинки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07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rgbClr val="0070C0"/>
                </a:solidFill>
              </a:rPr>
              <a:t>РАБОТА С ЧИСЛАМИ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0166" y="1500174"/>
            <a:ext cx="622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ИГРА»БОЛЬШЕЕ,МЕНЬШЕЕ»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3786190"/>
            <a:ext cx="7888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5?6      8?9        10?9………….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160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Тема Office</vt:lpstr>
      <vt:lpstr>Пакет</vt:lpstr>
      <vt:lpstr>14.03.2025 г. Итоговое занятие</vt:lpstr>
      <vt:lpstr>Здравствуйте, наши будущие первоклассники! Сегодня 14 марта. Начинаем дистанционное занятие школы будущего первоклассника. </vt:lpstr>
      <vt:lpstr>РАБОТА С ЧИСЛАМИ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ЧИСЛАМИ</vt:lpstr>
      <vt:lpstr>РАБОТА С ЧИСЛАМИ</vt:lpstr>
      <vt:lpstr>Презентация PowerPoint</vt:lpstr>
      <vt:lpstr>I + I = I I</vt:lpstr>
      <vt:lpstr> Повторим геометрические фигуры</vt:lpstr>
      <vt:lpstr>молодцы!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Интегрированное занятие  по развитию речи и математике  «Путешествие по стране Знаний»</dc:title>
  <dc:creator>Admin</dc:creator>
  <cp:lastModifiedBy>Пользователь</cp:lastModifiedBy>
  <cp:revision>140</cp:revision>
  <dcterms:created xsi:type="dcterms:W3CDTF">2011-04-27T10:15:08Z</dcterms:created>
  <dcterms:modified xsi:type="dcterms:W3CDTF">2025-03-13T16:04:01Z</dcterms:modified>
</cp:coreProperties>
</file>