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8" r:id="rId6"/>
    <p:sldId id="258" r:id="rId7"/>
    <p:sldId id="259" r:id="rId8"/>
    <p:sldId id="264" r:id="rId9"/>
    <p:sldId id="261" r:id="rId10"/>
    <p:sldId id="266" r:id="rId11"/>
    <p:sldId id="263" r:id="rId12"/>
    <p:sldId id="265" r:id="rId13"/>
    <p:sldId id="262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5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16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714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40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79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08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44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43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9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22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8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D00ABD-7FF9-003F-DA40-E86BA653E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72"/>
            <a:ext cx="12192000" cy="68849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8809" y="1282890"/>
            <a:ext cx="625040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СОСТАВ ЧИСЛА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D7172-57E5-298A-5219-9AD32FF7E269}"/>
              </a:ext>
            </a:extLst>
          </p:cNvPr>
          <p:cNvSpPr txBox="1"/>
          <p:nvPr/>
        </p:nvSpPr>
        <p:spPr>
          <a:xfrm>
            <a:off x="3046863" y="2279177"/>
            <a:ext cx="736637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Здравствуйте, ребята. Сегодня 14 февраля. Начинаем очередное дистанционное занятие по математике в школе будущих первоклассников «Веснушки». Сегодня предлагаем повторить и закрепить состав чисел 4, 5, 6. Поиграйте. Хорошего вам настроения!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D81036-7473-E92A-23A7-BAC40D02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0" b="1" cap="none" spc="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5375" l="9006" r="918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02" t="31875" r="21713" b="3415"/>
          <a:stretch/>
        </p:blipFill>
        <p:spPr>
          <a:xfrm>
            <a:off x="215153" y="255167"/>
            <a:ext cx="1775012" cy="27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145E-6 -4.44444E-6 L 0.45972 -0.3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DE44BD-26CD-0041-7DF3-85EC01B9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88" y="1395391"/>
            <a:ext cx="1419903" cy="13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468E-6 -4.81481E-6 L -0.18742 -0.310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1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36000"/>
              </a:srgbClr>
            </a:gs>
            <a:gs pos="39000">
              <a:srgbClr val="FF7A00"/>
            </a:gs>
            <a:gs pos="55000">
              <a:srgbClr val="FF0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5BC358-C579-958F-C7B9-445BB6349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84135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3273" y="3007020"/>
            <a:ext cx="1414978" cy="13913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9710124" y="4871662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066735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0294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59119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661" y="1087067"/>
            <a:ext cx="2066925" cy="300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83" y="1123383"/>
            <a:ext cx="2581574" cy="231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6039E-6 7.40741E-7 L -0.22491 -0.3090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46" y="-154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BC4433-0EE4-B472-16B1-69CFB90CB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8873" y="2886361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2" y="592951"/>
            <a:ext cx="2338543" cy="22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as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992E-6 -7.40741E-7 L 0.02434 -0.3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" y="-15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03BFCD5-780B-E00F-D60E-CBA8E3C6F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88" y="1395391"/>
            <a:ext cx="1419903" cy="13926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0" y="259174"/>
            <a:ext cx="1316897" cy="17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2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992E-6 -2.99722E-6 L 0.01301 -2.99722E-6 C 0.01887 -2.99722E-6 0.02616 -0.08279 0.02616 -0.15009 L 0.02616 -0.29972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-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D35383-EE07-8E24-CC20-9ACA0176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0303" y="2810124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2" y="592951"/>
            <a:ext cx="2338543" cy="22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145E-6 -4.44444E-6 L 0.17194 -0.3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64999">
              <a:srgbClr val="F0EBD5"/>
            </a:gs>
            <a:gs pos="100000">
              <a:srgbClr val="D1C39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191BB9-D206-4DFE-8AE8-EEF06CDBB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0303" y="2810124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67541" y="490360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77499" y="491625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68422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3603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54" y="2134376"/>
            <a:ext cx="2338543" cy="229372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07" y="279817"/>
            <a:ext cx="1913694" cy="24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6125E-6 1.11111E-6 L -0.03527 -0.3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351376-013D-E249-0057-04F694162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88" y="1395391"/>
            <a:ext cx="1419903" cy="13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468E-6 -4.81481E-6 L -0.18742 -0.310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1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619DDA-DD0A-C596-0489-42905D3C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06" y="2255016"/>
            <a:ext cx="1189547" cy="106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>
        <p14:glitter pattern="hexago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3012E-7 2.96296E-6 L 0.2348 -0.3090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0" y="-154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7C55A6-C9B9-E0A6-3DF9-164FC80DF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140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95765" y="2788079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088" y="1395391"/>
            <a:ext cx="1419903" cy="13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8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468E-6 -4.81481E-6 L -0.18742 -0.310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1" y="-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A4B6D7-C6AA-2DF7-D507-0A3648464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14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8873" y="2886672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2" y="592951"/>
            <a:ext cx="2338543" cy="22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87575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468E-6 -4.81481E-6 L -0.19185 -0.3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3" y="-150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C33A4-F261-4D0B-A56D-80C9EEAEE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0"/>
            <a:ext cx="1214880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15851" y="279817"/>
            <a:ext cx="1762707" cy="16871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15851" y="-112393"/>
            <a:ext cx="15325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9885" y="2987899"/>
            <a:ext cx="1455313" cy="14295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685833" y="2984975"/>
            <a:ext cx="1414978" cy="1391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920303" y="2810124"/>
            <a:ext cx="98049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7579043">
            <a:off x="3965843" y="2173307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448309">
            <a:off x="6404207" y="2214850"/>
            <a:ext cx="1017431" cy="531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09048" y="489916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90393" y="4891616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85833" y="4873543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278040" y="4867041"/>
            <a:ext cx="899605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0" b="1" dirty="0">
                <a:ln w="11430">
                  <a:solidFill>
                    <a:sysClr val="windowText" lastClr="00000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11000" b="1" cap="none" spc="0" dirty="0">
              <a:ln w="11430">
                <a:solidFill>
                  <a:sysClr val="windowText" lastClr="000000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79" b="97451" l="1750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42" y="592951"/>
            <a:ext cx="2338543" cy="229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2145E-6 -4.44444E-6 L 0.17194 -0.30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0" y="-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114</Words>
  <Application>Microsoft Office PowerPoint</Application>
  <PresentationFormat>Широкоэкранный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ASUS</dc:creator>
  <cp:lastModifiedBy>Пользователь</cp:lastModifiedBy>
  <cp:revision>20</cp:revision>
  <dcterms:created xsi:type="dcterms:W3CDTF">2019-09-25T10:34:40Z</dcterms:created>
  <dcterms:modified xsi:type="dcterms:W3CDTF">2025-02-10T16:47:33Z</dcterms:modified>
</cp:coreProperties>
</file>