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2" r:id="rId4"/>
    <p:sldId id="271" r:id="rId5"/>
    <p:sldId id="276" r:id="rId6"/>
    <p:sldId id="267" r:id="rId7"/>
    <p:sldId id="275" r:id="rId8"/>
    <p:sldId id="274" r:id="rId9"/>
    <p:sldId id="277" r:id="rId10"/>
    <p:sldId id="258" r:id="rId11"/>
    <p:sldId id="273" r:id="rId12"/>
    <p:sldId id="266" r:id="rId13"/>
    <p:sldId id="278" r:id="rId14"/>
    <p:sldId id="257" r:id="rId15"/>
    <p:sldId id="259" r:id="rId16"/>
    <p:sldId id="260" r:id="rId17"/>
    <p:sldId id="261" r:id="rId18"/>
    <p:sldId id="262" r:id="rId19"/>
    <p:sldId id="264" r:id="rId20"/>
    <p:sldId id="265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&#1051;&#1072;&#1088;&#1080;&#1089;&#1072;/Desktop/15.12.18/&#1044;&#1088;&#1091;&#1078;&#1073;&#1072;%20%20&#1041;&#1072;&#1088;&#1073;&#1072;&#1088;&#1080;&#1082;&#1080;%20%20(audiopoisk.com).mp3" TargetMode="External" /><Relationship Id="rId5" Type="http://schemas.openxmlformats.org/officeDocument/2006/relationships/image" Target="../media/image13.png" /><Relationship Id="rId4" Type="http://schemas.openxmlformats.org/officeDocument/2006/relationships/image" Target="../media/image1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8;&#1091;&#1078;&#1073;&#1072;%20%20&#1041;&#1072;&#1088;&#1073;&#1072;&#1088;&#1080;&#1082;&#1080;%20%20(audiopoisk.com).mp3" TargetMode="External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&#1051;&#1072;&#1088;&#1080;&#1089;&#1072;/Desktop/15.12.18/&#1044;&#1088;&#1091;&#1078;&#1073;&#1072;%20%20&#1041;&#1072;&#1088;&#1073;&#1072;&#1088;&#1080;&#1082;&#1080;%20%20(audiopoisk.com).mp3" TargetMode="External" /><Relationship Id="rId5" Type="http://schemas.openxmlformats.org/officeDocument/2006/relationships/image" Target="../media/image15.png" /><Relationship Id="rId4" Type="http://schemas.openxmlformats.org/officeDocument/2006/relationships/image" Target="../media/image1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Подготовка к обучению в школе.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E276B7-9F48-38D9-6B97-8D726EA83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Счет предметов</a:t>
            </a:r>
          </a:p>
          <a:p>
            <a:r>
              <a:rPr lang="ru-RU" sz="4400" b="1" dirty="0"/>
              <a:t>Математические ступеньки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Какого горшка не хватает?</a:t>
            </a:r>
          </a:p>
        </p:txBody>
      </p:sp>
      <p:pic>
        <p:nvPicPr>
          <p:cNvPr id="7" name="Picture 3" descr="C:\Users\SeNsEy\Pictures\img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0" t="71975"/>
          <a:stretch>
            <a:fillRect/>
          </a:stretch>
        </p:blipFill>
        <p:spPr bwMode="auto">
          <a:xfrm>
            <a:off x="1214414" y="2500306"/>
            <a:ext cx="6698894" cy="2721488"/>
          </a:xfrm>
          <a:prstGeom prst="rect">
            <a:avLst/>
          </a:prstGeom>
          <a:noFill/>
        </p:spPr>
      </p:pic>
      <p:pic>
        <p:nvPicPr>
          <p:cNvPr id="8" name="Picture 3" descr="C:\Users\SeNsEy\Pictures\img336.jpg"/>
          <p:cNvPicPr>
            <a:picLocks noChangeAspect="1" noChangeArrowheads="1"/>
          </p:cNvPicPr>
          <p:nvPr/>
        </p:nvPicPr>
        <p:blipFill>
          <a:blip r:embed="rId2" cstate="print"/>
          <a:srcRect l="44771" t="79947" r="44812" b="12697"/>
          <a:stretch>
            <a:fillRect/>
          </a:stretch>
        </p:blipFill>
        <p:spPr bwMode="auto">
          <a:xfrm>
            <a:off x="4143372" y="328612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2083 L 0.31493 0.1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Лариса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88" t="33750" r="9999" b="9999"/>
          <a:stretch>
            <a:fillRect/>
          </a:stretch>
        </p:blipFill>
        <p:spPr bwMode="auto">
          <a:xfrm>
            <a:off x="0" y="0"/>
            <a:ext cx="922329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NsEy\Pictures\img3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417" r="-2303" b="61172"/>
          <a:stretch>
            <a:fillRect/>
          </a:stretch>
        </p:blipFill>
        <p:spPr bwMode="auto">
          <a:xfrm>
            <a:off x="500034" y="1571612"/>
            <a:ext cx="8197488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50043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818" y="3571876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6710" y="350043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3</a:t>
            </a:r>
          </a:p>
        </p:txBody>
      </p:sp>
      <p:pic>
        <p:nvPicPr>
          <p:cNvPr id="2" name="Picture 3" descr="C:\Users\SeNsEy\Desktop\0800ba54bc986c1aa6b6fa516894.jpeg"/>
          <p:cNvPicPr>
            <a:picLocks noChangeAspect="1" noChangeArrowheads="1"/>
          </p:cNvPicPr>
          <p:nvPr/>
        </p:nvPicPr>
        <p:blipFill>
          <a:blip r:embed="rId4" cstate="print"/>
          <a:srcRect l="42857" t="66998"/>
          <a:stretch>
            <a:fillRect/>
          </a:stretch>
        </p:blipFill>
        <p:spPr bwMode="auto">
          <a:xfrm>
            <a:off x="3286116" y="2048463"/>
            <a:ext cx="2214578" cy="245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SeNsEy\Desktop\0800ba54bc986c1aa6b6fa516894.jpeg"/>
          <p:cNvPicPr>
            <a:picLocks noChangeAspect="1" noChangeArrowheads="1"/>
          </p:cNvPicPr>
          <p:nvPr/>
        </p:nvPicPr>
        <p:blipFill>
          <a:blip r:embed="rId4" cstate="print"/>
          <a:srcRect l="52679" t="-248" b="68145"/>
          <a:stretch>
            <a:fillRect/>
          </a:stretch>
        </p:blipFill>
        <p:spPr bwMode="auto">
          <a:xfrm>
            <a:off x="1142976" y="2643182"/>
            <a:ext cx="1571636" cy="204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SeNsEy\Desktop\0800ba54bc986c1aa6b6fa516894.jpeg"/>
          <p:cNvPicPr>
            <a:picLocks noChangeAspect="1" noChangeArrowheads="1"/>
          </p:cNvPicPr>
          <p:nvPr/>
        </p:nvPicPr>
        <p:blipFill>
          <a:blip r:embed="rId4" cstate="print"/>
          <a:srcRect t="65602" r="70536"/>
          <a:stretch>
            <a:fillRect/>
          </a:stretch>
        </p:blipFill>
        <p:spPr bwMode="auto">
          <a:xfrm>
            <a:off x="6286512" y="1785925"/>
            <a:ext cx="1285884" cy="2880841"/>
          </a:xfrm>
          <a:prstGeom prst="rect">
            <a:avLst/>
          </a:prstGeom>
          <a:noFill/>
        </p:spPr>
      </p:pic>
      <p:pic>
        <p:nvPicPr>
          <p:cNvPr id="9" name="Дружба  Барбари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5000636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39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ариса\Desktop\raskraska_vinni_puh_i_pyatachok_05.FF6509C2C9B4453BAA0740C6AF5C2CBF.jp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28608" cy="6143644"/>
          </a:xfrm>
          <a:prstGeom prst="rect">
            <a:avLst/>
          </a:prstGeom>
          <a:noFill/>
        </p:spPr>
      </p:pic>
      <p:pic>
        <p:nvPicPr>
          <p:cNvPr id="4" name="Дружба  Барбари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5984" y="600076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684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Раскрась серединки цветов в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                цвет,   без не повторяя</a:t>
            </a:r>
          </a:p>
        </p:txBody>
      </p:sp>
      <p:pic>
        <p:nvPicPr>
          <p:cNvPr id="1026" name="Picture 2" descr="C:\Users\SeNsEy\Pictures\img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0" t="7260" r="58940" b="72221"/>
          <a:stretch>
            <a:fillRect/>
          </a:stretch>
        </p:blipFill>
        <p:spPr bwMode="auto">
          <a:xfrm>
            <a:off x="1071538" y="1428736"/>
            <a:ext cx="6072230" cy="471937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00034" y="928670"/>
            <a:ext cx="428628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928670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670" y="92867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ариса\Desktop\kisspng-winnie-the-pooh-rabbit-pooh-5b3c2e323d4ef4.30809746153067064225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5000" t="3214" r="19166" b="4643"/>
          <a:stretch>
            <a:fillRect/>
          </a:stretch>
        </p:blipFill>
        <p:spPr bwMode="auto">
          <a:xfrm>
            <a:off x="6715140" y="4071918"/>
            <a:ext cx="255930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Проверь</a:t>
            </a:r>
          </a:p>
        </p:txBody>
      </p:sp>
      <p:pic>
        <p:nvPicPr>
          <p:cNvPr id="1026" name="Picture 2" descr="C:\Users\SeNsEy\Pictures\img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0" t="7260" r="58940" b="72221"/>
          <a:stretch>
            <a:fillRect/>
          </a:stretch>
        </p:blipFill>
        <p:spPr bwMode="auto">
          <a:xfrm>
            <a:off x="857224" y="1214422"/>
            <a:ext cx="6072230" cy="479081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14480" y="207167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5008" y="5000636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44" y="5000636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3500438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43570" y="2000240"/>
            <a:ext cx="428628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43042" y="3429000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14744" y="2000240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3571876"/>
            <a:ext cx="428628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18" y="4929198"/>
            <a:ext cx="428628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Лариса\Desktop\kisspng-winnie-the-pooh-rabbit-pooh-5b3c2e323d4ef4.30809746153067064225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5000" t="3214" r="19166" b="4643"/>
          <a:stretch>
            <a:fillRect/>
          </a:stretch>
        </p:blipFill>
        <p:spPr bwMode="auto">
          <a:xfrm>
            <a:off x="6715140" y="4071918"/>
            <a:ext cx="255930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NsEy\Pictures\img336.jpg"/>
          <p:cNvPicPr>
            <a:picLocks noChangeAspect="1" noChangeArrowheads="1"/>
          </p:cNvPicPr>
          <p:nvPr/>
        </p:nvPicPr>
        <p:blipFill>
          <a:blip r:embed="rId2" cstate="print"/>
          <a:srcRect l="6141" t="14688" r="82920" b="79370"/>
          <a:stretch>
            <a:fillRect/>
          </a:stretch>
        </p:blipFill>
        <p:spPr bwMode="auto">
          <a:xfrm>
            <a:off x="500034" y="1500174"/>
            <a:ext cx="1857388" cy="1428760"/>
          </a:xfrm>
          <a:prstGeom prst="rect">
            <a:avLst/>
          </a:prstGeom>
          <a:noFill/>
        </p:spPr>
      </p:pic>
      <p:pic>
        <p:nvPicPr>
          <p:cNvPr id="13" name="Picture 2" descr="C:\Users\SeNsEy\Pictures\img336.jpg"/>
          <p:cNvPicPr>
            <a:picLocks noChangeAspect="1" noChangeArrowheads="1"/>
          </p:cNvPicPr>
          <p:nvPr/>
        </p:nvPicPr>
        <p:blipFill>
          <a:blip r:embed="rId2" cstate="print"/>
          <a:srcRect l="5300" t="7220" r="82976" b="85352"/>
          <a:stretch>
            <a:fillRect/>
          </a:stretch>
        </p:blipFill>
        <p:spPr bwMode="auto">
          <a:xfrm>
            <a:off x="3357554" y="4143380"/>
            <a:ext cx="1990740" cy="178595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Подари каждой цифре по цветку</a:t>
            </a:r>
          </a:p>
        </p:txBody>
      </p:sp>
      <p:pic>
        <p:nvPicPr>
          <p:cNvPr id="1026" name="Picture 2" descr="C:\Users\SeNsEy\Pictures\img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0" t="14688" r="83341" b="79073"/>
          <a:stretch>
            <a:fillRect/>
          </a:stretch>
        </p:blipFill>
        <p:spPr bwMode="auto">
          <a:xfrm>
            <a:off x="1571604" y="3357562"/>
            <a:ext cx="1928826" cy="150019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214414" y="207167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14810" y="5000636"/>
            <a:ext cx="42862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28860" y="3929066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43438" y="171448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0694" y="392906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0892" y="250030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14546" y="3357562"/>
            <a:ext cx="42862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NsEy\Pictures\img336.jpg"/>
          <p:cNvPicPr>
            <a:picLocks noChangeAspect="1" noChangeArrowheads="1"/>
          </p:cNvPicPr>
          <p:nvPr/>
        </p:nvPicPr>
        <p:blipFill>
          <a:blip r:embed="rId2" cstate="print"/>
          <a:srcRect l="6141" t="14688" r="82920" b="79370"/>
          <a:stretch>
            <a:fillRect/>
          </a:stretch>
        </p:blipFill>
        <p:spPr bwMode="auto">
          <a:xfrm>
            <a:off x="500034" y="1500174"/>
            <a:ext cx="1857388" cy="1428760"/>
          </a:xfrm>
          <a:prstGeom prst="rect">
            <a:avLst/>
          </a:prstGeom>
          <a:noFill/>
        </p:spPr>
      </p:pic>
      <p:pic>
        <p:nvPicPr>
          <p:cNvPr id="13" name="Picture 2" descr="C:\Users\SeNsEy\Pictures\img336.jpg"/>
          <p:cNvPicPr>
            <a:picLocks noChangeAspect="1" noChangeArrowheads="1"/>
          </p:cNvPicPr>
          <p:nvPr/>
        </p:nvPicPr>
        <p:blipFill>
          <a:blip r:embed="rId2" cstate="print"/>
          <a:srcRect l="5300" t="7220" r="82976" b="85352"/>
          <a:stretch>
            <a:fillRect/>
          </a:stretch>
        </p:blipFill>
        <p:spPr bwMode="auto">
          <a:xfrm>
            <a:off x="2214546" y="4643446"/>
            <a:ext cx="1990740" cy="178595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Почему так?</a:t>
            </a:r>
          </a:p>
        </p:txBody>
      </p:sp>
      <p:pic>
        <p:nvPicPr>
          <p:cNvPr id="1026" name="Picture 2" descr="C:\Users\SeNsEy\Pictures\img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0" t="14688" r="83341" b="79073"/>
          <a:stretch>
            <a:fillRect/>
          </a:stretch>
        </p:blipFill>
        <p:spPr bwMode="auto">
          <a:xfrm>
            <a:off x="1571604" y="3357562"/>
            <a:ext cx="1928826" cy="150019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214414" y="207167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71802" y="5500702"/>
            <a:ext cx="428628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28860" y="3929066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43438" y="171448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0694" y="392906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0892" y="2500306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14546" y="3357562"/>
            <a:ext cx="42862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43108" y="2357430"/>
            <a:ext cx="3500462" cy="235745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43240" y="2714621"/>
            <a:ext cx="1571636" cy="150019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500430" y="3357562"/>
            <a:ext cx="3429024" cy="17145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Раскрась самую короткую дорожку</a:t>
            </a:r>
          </a:p>
        </p:txBody>
      </p:sp>
      <p:pic>
        <p:nvPicPr>
          <p:cNvPr id="2050" name="Picture 2" descr="C:\Users\SeNsEy\Pictures\img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505" r="1132" b="658"/>
          <a:stretch>
            <a:fillRect/>
          </a:stretch>
        </p:blipFill>
        <p:spPr bwMode="auto">
          <a:xfrm>
            <a:off x="214282" y="1285860"/>
            <a:ext cx="7301984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857628"/>
            <a:ext cx="642942" cy="1357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429132"/>
            <a:ext cx="4071966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eNsEy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1142998" cy="114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Раскрась самую короткую дорожку</a:t>
            </a:r>
          </a:p>
        </p:txBody>
      </p:sp>
      <p:pic>
        <p:nvPicPr>
          <p:cNvPr id="2050" name="Picture 2" descr="C:\Users\SeNsEy\Pictures\img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505" r="1132" b="658"/>
          <a:stretch>
            <a:fillRect/>
          </a:stretch>
        </p:blipFill>
        <p:spPr bwMode="auto">
          <a:xfrm>
            <a:off x="285720" y="1214422"/>
            <a:ext cx="7715304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3214686"/>
            <a:ext cx="642942" cy="1357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500570"/>
            <a:ext cx="3786214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SeNsEy\Desktop\130620418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1846195" cy="1809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Прочитаем и отгадаем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8317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Он затейник и проказник,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Только с ним всё время праздник.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И смешно так водит ухом!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Вы узнали…</a:t>
            </a:r>
          </a:p>
        </p:txBody>
      </p:sp>
      <p:pic>
        <p:nvPicPr>
          <p:cNvPr id="4" name="Picture 2" descr="C:\Users\Лариса\Desktop\004.jpg"/>
          <p:cNvPicPr>
            <a:picLocks noChangeAspect="1" noChangeArrowheads="1"/>
          </p:cNvPicPr>
          <p:nvPr/>
        </p:nvPicPr>
        <p:blipFill>
          <a:blip r:embed="rId2"/>
          <a:srcRect l="42969" t="33333" r="34375" b="34375"/>
          <a:stretch>
            <a:fillRect/>
          </a:stretch>
        </p:blipFill>
        <p:spPr bwMode="auto">
          <a:xfrm>
            <a:off x="4143372" y="4429132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Сколько яблок у </a:t>
            </a:r>
            <a:r>
              <a:rPr lang="ru-RU" b="1" dirty="0" err="1">
                <a:solidFill>
                  <a:srgbClr val="FF0000"/>
                </a:solidFill>
              </a:rPr>
              <a:t>Винни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122" name="Picture 2" descr="C:\Users\SeNsEy\Pictures\img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66" t="18309" r="-2211" b="45388"/>
          <a:stretch>
            <a:fillRect/>
          </a:stretch>
        </p:blipFill>
        <p:spPr bwMode="auto">
          <a:xfrm rot="10800000">
            <a:off x="142843" y="1571612"/>
            <a:ext cx="8814829" cy="4714908"/>
          </a:xfrm>
          <a:prstGeom prst="rect">
            <a:avLst/>
          </a:prstGeom>
          <a:noFill/>
        </p:spPr>
      </p:pic>
      <p:pic>
        <p:nvPicPr>
          <p:cNvPr id="8" name="Picture 3" descr="C:\Users\SeNsEy\Pictures\img345.jpg"/>
          <p:cNvPicPr>
            <a:picLocks noChangeAspect="1" noChangeArrowheads="1"/>
          </p:cNvPicPr>
          <p:nvPr/>
        </p:nvPicPr>
        <p:blipFill>
          <a:blip r:embed="rId2" cstate="print"/>
          <a:srcRect l="54731" t="38412" r="25399" b="54813"/>
          <a:stretch>
            <a:fillRect/>
          </a:stretch>
        </p:blipFill>
        <p:spPr bwMode="auto">
          <a:xfrm rot="10800000">
            <a:off x="4051451" y="4509477"/>
            <a:ext cx="1500198" cy="705008"/>
          </a:xfrm>
          <a:prstGeom prst="rect">
            <a:avLst/>
          </a:prstGeom>
          <a:noFill/>
        </p:spPr>
      </p:pic>
      <p:pic>
        <p:nvPicPr>
          <p:cNvPr id="4099" name="Picture 3" descr="C:\Users\SeNsEy\Desktop\0800ba54bc986c1aa6b6fa516894.jpeg"/>
          <p:cNvPicPr>
            <a:picLocks noChangeAspect="1" noChangeArrowheads="1"/>
          </p:cNvPicPr>
          <p:nvPr/>
        </p:nvPicPr>
        <p:blipFill>
          <a:blip r:embed="rId3" cstate="print"/>
          <a:srcRect t="32103" r="51785" b="33002"/>
          <a:stretch>
            <a:fillRect/>
          </a:stretch>
        </p:blipFill>
        <p:spPr bwMode="auto">
          <a:xfrm>
            <a:off x="7715272" y="0"/>
            <a:ext cx="128588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Лариса\Desktop\kisspng-winnie-the-pooh-rabbit-pooh-5b3c2e323d4ef4.30809746153067064225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5000" t="3214" r="19166" b="4643"/>
          <a:stretch>
            <a:fillRect/>
          </a:stretch>
        </p:blipFill>
        <p:spPr bwMode="auto">
          <a:xfrm>
            <a:off x="6072198" y="3643314"/>
            <a:ext cx="2786050" cy="303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яблок у </a:t>
            </a:r>
            <a:r>
              <a:rPr lang="ru-RU" dirty="0" err="1"/>
              <a:t>Винни</a:t>
            </a:r>
            <a:r>
              <a:rPr lang="ru-RU" dirty="0"/>
              <a:t>?</a:t>
            </a:r>
          </a:p>
        </p:txBody>
      </p:sp>
      <p:pic>
        <p:nvPicPr>
          <p:cNvPr id="5122" name="Picture 2" descr="C:\Users\SeNsEy\Pictures\img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66" t="18309" r="-2211" b="45388"/>
          <a:stretch>
            <a:fillRect/>
          </a:stretch>
        </p:blipFill>
        <p:spPr bwMode="auto">
          <a:xfrm rot="10800000">
            <a:off x="142843" y="1571612"/>
            <a:ext cx="8814829" cy="4714908"/>
          </a:xfrm>
          <a:prstGeom prst="rect">
            <a:avLst/>
          </a:prstGeom>
          <a:noFill/>
        </p:spPr>
      </p:pic>
      <p:pic>
        <p:nvPicPr>
          <p:cNvPr id="8" name="Picture 3" descr="C:\Users\SeNsEy\Pictures\img345.jpg"/>
          <p:cNvPicPr>
            <a:picLocks noChangeAspect="1" noChangeArrowheads="1"/>
          </p:cNvPicPr>
          <p:nvPr/>
        </p:nvPicPr>
        <p:blipFill>
          <a:blip r:embed="rId2" cstate="print"/>
          <a:srcRect l="54731" t="38412" r="25399" b="54813"/>
          <a:stretch>
            <a:fillRect/>
          </a:stretch>
        </p:blipFill>
        <p:spPr bwMode="auto">
          <a:xfrm rot="10800000">
            <a:off x="4051451" y="4509477"/>
            <a:ext cx="1500198" cy="70500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143372" y="4643446"/>
            <a:ext cx="714380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7752" y="4714884"/>
            <a:ext cx="642942" cy="50006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143372" y="4500570"/>
            <a:ext cx="357190" cy="87438"/>
          </a:xfrm>
          <a:prstGeom prst="flowChartTermina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071678"/>
            <a:ext cx="3114668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</a:rPr>
              <a:t>Молодцы!</a:t>
            </a:r>
          </a:p>
        </p:txBody>
      </p:sp>
      <p:pic>
        <p:nvPicPr>
          <p:cNvPr id="6147" name="Picture 3" descr="C:\Users\SeNsEy\Desktop\winniethepoohandfrie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05" r="20405"/>
          <a:stretch>
            <a:fillRect/>
          </a:stretch>
        </p:blipFill>
        <p:spPr bwMode="auto">
          <a:xfrm>
            <a:off x="285720" y="214290"/>
            <a:ext cx="5143536" cy="6517387"/>
          </a:xfrm>
          <a:prstGeom prst="rect">
            <a:avLst/>
          </a:prstGeom>
          <a:noFill/>
        </p:spPr>
      </p:pic>
      <p:pic>
        <p:nvPicPr>
          <p:cNvPr id="5122" name="Picture 2" descr="C:\Users\SeNsEy\Desktop\126146980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45259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Сам Вини-Пух пропел открыто,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Чем голова его набита.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Древесный мусор из-под пилки,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Что называется …</a:t>
            </a:r>
            <a:br>
              <a:rPr lang="ru-RU" sz="5400" b="1" dirty="0">
                <a:solidFill>
                  <a:srgbClr val="FF0000"/>
                </a:solidFill>
              </a:rPr>
            </a:b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071942"/>
            <a:ext cx="3110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ОПИЛКИ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45259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И если это не секрет,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Скорее дайте мне ответ: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Кто этот милый толстячок?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Сын мамы-хрюшки —</a:t>
            </a:r>
          </a:p>
        </p:txBody>
      </p:sp>
      <p:pic>
        <p:nvPicPr>
          <p:cNvPr id="4" name="Picture 2" descr="C:\Users\Лариса\Desktop\004.jpg"/>
          <p:cNvPicPr>
            <a:picLocks noChangeAspect="1" noChangeArrowheads="1"/>
          </p:cNvPicPr>
          <p:nvPr/>
        </p:nvPicPr>
        <p:blipFill>
          <a:blip r:embed="rId2"/>
          <a:srcRect l="28906" t="27083" r="59375" b="43750"/>
          <a:stretch>
            <a:fillRect/>
          </a:stretch>
        </p:blipFill>
        <p:spPr bwMode="auto">
          <a:xfrm>
            <a:off x="1857356" y="3429000"/>
            <a:ext cx="1500198" cy="28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eNsEy\Desktop\tradeboardsBVzrz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6667546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Лариса\Desktop\98-1485868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00115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142852"/>
            <a:ext cx="550072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          Какие они?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\Desktop\1496579732_vinni-po-tochkam_raskrasku.c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90" b="7595"/>
          <a:stretch>
            <a:fillRect/>
          </a:stretch>
        </p:blipFill>
        <p:spPr bwMode="auto">
          <a:xfrm>
            <a:off x="428596" y="285728"/>
            <a:ext cx="57613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риса\Desktop\raskraska_vinni_puh_i_pyatachok_06.FF6509C2C9B4453BAA0740C6AF5C2C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2603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93</Words>
  <Application>Microsoft Office PowerPoint</Application>
  <PresentationFormat>Экран (4:3)</PresentationFormat>
  <Paragraphs>33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Подготовка к обучению в школе.</vt:lpstr>
      <vt:lpstr>Прочитаем и отгадаем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Какого горшка не хватает?</vt:lpstr>
      <vt:lpstr>Презентация PowerPoint</vt:lpstr>
      <vt:lpstr>Презентация PowerPoint</vt:lpstr>
      <vt:lpstr>Презентация PowerPoint</vt:lpstr>
      <vt:lpstr>Раскрась серединки цветов в                    цвет,   без не повторяя</vt:lpstr>
      <vt:lpstr>Проверь</vt:lpstr>
      <vt:lpstr>Подари каждой цифре по цветку</vt:lpstr>
      <vt:lpstr>Почему так?</vt:lpstr>
      <vt:lpstr>Раскрась самую короткую дорожку</vt:lpstr>
      <vt:lpstr>Раскрась самую короткую дорожку</vt:lpstr>
      <vt:lpstr>Сколько яблок у Винни?</vt:lpstr>
      <vt:lpstr>Сколько яблок у Винни?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школе</dc:title>
  <dc:creator>SeNsEy</dc:creator>
  <cp:lastModifiedBy>gyrkovaa@gmail.com</cp:lastModifiedBy>
  <cp:revision>31</cp:revision>
  <dcterms:created xsi:type="dcterms:W3CDTF">2012-01-18T08:51:44Z</dcterms:created>
  <dcterms:modified xsi:type="dcterms:W3CDTF">2024-05-03T09:39:34Z</dcterms:modified>
</cp:coreProperties>
</file>