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5BC6EB-4F1E-4D22-8640-195CD57CC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F439947-A522-4488-B6D7-233C1173C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D14AFA2-D664-47DC-B8D1-4228E590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D010DE-89E3-4F7E-B298-8024868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9689EFC-6F75-4F4B-94CE-54BF7E43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009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B7F4F5-0B20-4CFF-8CAF-DFEAD8D97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69A3012-560D-4C42-BCA9-8337B568E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F95FF7C-8717-44C2-BEBF-DE6C4C068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E7ABF5-02CF-4276-89D8-A126C81F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C99FD3C-EA51-48C0-8834-7E70DC3A0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12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C75D5A0-3415-48FD-BD00-31A9D2C6C9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0852C42-194E-4B26-938B-1569CBFA1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BD46B46-0301-4E0D-9AA2-1F9C52C57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34BE81-6FCB-4D93-9635-C66608031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3269449-99F1-41BE-89DA-E43D5160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370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83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5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79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7AA6FB-87FB-40F3-9813-86D80263F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4C8C365-9746-40C3-90F5-9C0F3F83E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A4F1086-2B34-44D4-B1DD-6CB07BC00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D66535B-A5FB-4D78-9936-8F6D64D1A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EC62F2-6D1E-4918-AE67-7ABB482B5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14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2FBD21-0D78-454C-8FBE-D26B77D16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394F92-DD1F-4771-883B-8D9438C5C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094D933-4891-4A28-8339-79892693C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99564D8-9342-4711-AA47-F5A7AB30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B48B9A-989B-46E7-A38E-31523AF19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7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337388-7A57-4E2D-869C-4BB5916E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C025C6A-7BAC-46EC-8D33-DB7338926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B78D9C9-1AA8-4F5C-8243-AD154E1B0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167A457-C95F-478D-A2C4-68E6D50B3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28C70F4-D8D4-4D40-B0DD-0228DBBA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7FAF0C5-815D-4353-B5D0-A55FF8B4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57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2D6343-16EC-4430-A764-002FFE0A0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4E7C827-C09A-42F9-AAF3-6A256CC18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24B37DB-5823-4E1C-A565-5FF8BBE4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31A6549-0386-45B2-9197-583E982B16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1E0FE38-C2E0-43D7-994B-DDE64BAB5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EAAED1A-A5AD-46E6-9F49-018A2B614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5DC88E3-F4FE-4CAF-AD47-88DC94449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B886008-D343-438B-AB80-0E8D42FD5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83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08E81E-D64D-44CA-BAF2-77FE9D6F8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728A498-D520-4831-AC9B-84E95BE8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497BC56-16C5-4F16-ABF2-CF85D397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B02A822-915B-4600-9072-42BDFD70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39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0BEA8F2-AB16-4F3C-A070-066D5695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1351348-5844-4E9B-910F-7949C5D90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B9FEAFC-8ADB-46CF-B4A3-7AF5A1D4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6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B98B16-07F7-4311-A8D0-FE129799A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014FBC-EAF5-4897-89D8-1BE313976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459A0A6-8F1E-447A-AB86-282A15AD4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7226F88-5D21-429D-AC45-3249AA75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48D0914-D408-4E32-801E-CF7873BFD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DB108CB-D69E-4648-8386-BD7CF1FC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750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9388CB-AEE8-4ED2-BBDA-C042D19B0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220EB65-5455-4CBF-BDEB-9C45825F1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0F194BF-7CD6-402E-B874-1EBF01EB9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8E8859-E921-4982-B433-E4042FFF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D0E679F-46AE-4DD7-B7F2-CCFD0713A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50239E6-BCCC-42CE-9FAA-BADFA6A4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27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CA3B9C-5D83-4B1B-98AE-A213C43A5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57C4D77-7382-49D8-9405-AF06C5C99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AA8B56E-DF07-47E5-ACA6-3A47430AE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155C8-0A9D-49D5-85CF-010E9B4B7C8C}" type="datetimeFigureOut">
              <a:rPr lang="ru-RU" smtClean="0"/>
              <a:t>03.05.2024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FD9FBE-C545-41D5-8757-541BDE456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44351C8-BC68-4028-8338-5A8875BBE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8ED7F-4A41-4663-B84F-496F57CBB9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52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2436812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r>
              <a:rPr lang="ru-RU" dirty="0"/>
              <a:t>Водный транспорт. «Изготовление объёмной аппликации кораблик».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F38039E-4A1F-44A7-A6AD-A912B7C4FC2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3461" y="987425"/>
            <a:ext cx="6508751" cy="4881563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276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3FE3E8-3B2E-4AEE-9D05-85F76A5A3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Из белой бумаги вырезаем и приклеиваем паруса. В нижней части оформим кораблик черным маркером.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2B7B491C-AF85-44B9-8F2F-56665821B3C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275" y="2366963"/>
            <a:ext cx="4565649" cy="3424237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9221B25F-46B8-4791-AA96-0279BA18ECB3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2075" y="2366963"/>
            <a:ext cx="4565649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95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0297F0-D0EE-474A-8895-C8AB0D4B8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41666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200" dirty="0"/>
              <a:t>Добавим белых чаек, вырезанных из бумаги. Наконец, сделаем нашу поделку более солнечной. Для этого из оранжевой бумаги вырезаем круг и создаем из него солнышко, после чего приклеиваем на поделку. Аппликация «Кораблик», выполненная из бумаги, готова. 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67688281-956B-4604-8B84-50865C7C2A4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275" y="2366963"/>
            <a:ext cx="4565649" cy="3424237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9A0FD6C4-3A37-4603-A438-07560C3BFEDC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2075" y="2366963"/>
            <a:ext cx="4565649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4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843C2C-1ED6-433C-B9A0-8F8E9C56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работы понадобятся: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45B46112-75D7-47F3-A234-A1E2970341E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9166" y="609600"/>
            <a:ext cx="6199187" cy="464939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19A76627-5ACC-43E9-A673-FDFCB543C53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913774" y="3196363"/>
            <a:ext cx="3999365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rgbClr val="282828"/>
              </a:solidFill>
              <a:effectLst/>
              <a:latin typeface="Robot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Roboto-Regular"/>
              </a:rPr>
              <a:t>голубой картон (для фона);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Roboto-Regular"/>
              </a:rPr>
              <a:t>бумагу оранжевого, белого и зеленого цвета;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Roboto-Regular"/>
              </a:rPr>
              <a:t>клей;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Roboto-Regular"/>
              </a:rPr>
              <a:t>циркуль;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Roboto-Regular"/>
              </a:rPr>
              <a:t>черный маркер;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Roboto-Regular"/>
              </a:rPr>
              <a:t>ножницы.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Roboto-Regular"/>
              </a:rPr>
              <a:t/>
            </a:r>
            <a:b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Roboto-Regular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1E80014B-765E-484D-8790-4491C08855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3"/>
          <a:stretch/>
        </p:blipFill>
        <p:spPr>
          <a:xfrm>
            <a:off x="1371419" y="1678055"/>
            <a:ext cx="5037079" cy="401471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1120B5-1AB7-412F-A576-B3477C988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0382" y="957486"/>
            <a:ext cx="3707844" cy="31319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600"/>
              <a:t/>
            </a:r>
            <a:br>
              <a:rPr lang="en-US" sz="1600"/>
            </a:br>
            <a:r>
              <a:rPr lang="en-US" sz="1600"/>
              <a:t/>
            </a:r>
            <a:br>
              <a:rPr lang="en-US" sz="1600"/>
            </a:br>
            <a:r>
              <a:rPr lang="en-US" sz="1600"/>
              <a:t>Для нашей аппликации фоном будет лист голубого картона. И на нем мы выполним кораблик из зеленой бумаги. Для этого сначала складываем ее пополам (сгиб располагается сверху). </a:t>
            </a:r>
            <a:br>
              <a:rPr lang="en-US" sz="1600"/>
            </a:br>
            <a:r>
              <a:rPr lang="en-US" sz="1600"/>
              <a:t/>
            </a:r>
            <a:br>
              <a:rPr lang="en-US" sz="1600"/>
            </a:b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722513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F2D32AF1-D8AA-4865-8D50-A91FA33FDB4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774" y="1178087"/>
            <a:ext cx="6002432" cy="4501824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C90843-15E5-40B5-BB6C-A3A0474E7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0382" y="957486"/>
            <a:ext cx="3707844" cy="31319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/>
              <a:t/>
            </a:r>
            <a:br>
              <a:rPr lang="en-US" sz="2600"/>
            </a:br>
            <a:r>
              <a:rPr lang="en-US" sz="2600"/>
              <a:t>После этого, наметив середину в верхней части, загибаем боковые уголки вниз.  </a:t>
            </a:r>
            <a:br>
              <a:rPr lang="en-US" sz="2600"/>
            </a:br>
            <a:r>
              <a:rPr lang="en-US" sz="2600"/>
              <a:t/>
            </a:r>
            <a:br>
              <a:rPr lang="en-US" sz="2600"/>
            </a:br>
            <a:endParaRPr lang="en-US" sz="2600"/>
          </a:p>
        </p:txBody>
      </p:sp>
    </p:spTree>
    <p:extLst>
      <p:ext uri="{BB962C8B-B14F-4D97-AF65-F5344CB8AC3E}">
        <p14:creationId xmlns:p14="http://schemas.microsoft.com/office/powerpoint/2010/main" val="226273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CA452F-19BD-4CFB-88F9-C0365C6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Вверх требуется загнуть и нижний край нашей заготовки. Для этого берем верхний слой и загибаем его вверх. На обратной стороне поступаем аналогично, загибая вверх нижнюю полоску.  </a:t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BFD1EC12-E824-413C-B79C-A48FD6B6E54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275" y="2366963"/>
            <a:ext cx="4565649" cy="3424237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79271920-E2E3-4847-94B1-E0CE149DDD5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2075" y="2366963"/>
            <a:ext cx="4565649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47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2DE6A7-F7CE-4463-9B61-93898E0B1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По бокам уголки заправляем внутрь.</a:t>
            </a:r>
            <a:br>
              <a:rPr lang="ru-RU" dirty="0"/>
            </a:br>
            <a:r>
              <a:rPr lang="ru-RU" dirty="0"/>
              <a:t> Теперь придаем заготовке вид такого квадрата.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90B1FBD5-9107-48AC-973B-28EBED2C040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275" y="2366963"/>
            <a:ext cx="4565649" cy="3424237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F1B325CD-9806-49F8-8804-2E0B1C214991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2075" y="2366963"/>
            <a:ext cx="4565649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83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F48318-98CE-4DF8-9D7F-98D0A5C2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Уголки этого квадрата загибаем вверх. Сначала сделаем это с одной стороны. Затем уголок загибаем и с другой стороны. 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19DB40FE-BA77-4D56-AA60-2158923DAB0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275" y="2366963"/>
            <a:ext cx="4565649" cy="3424237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344655F4-ABFC-44AB-BEED-DFD805C1A1E5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2075" y="2366963"/>
            <a:ext cx="4565649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764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78B0D3-12C6-4D4A-AB4F-3600BFE0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Начинаем расправлять нашу заготовку. Аккуратно тянем за ее края, пока не наметится будущий кораблик. 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1A6DA91E-10B0-459D-ABD1-FFA4A373B72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275" y="2366963"/>
            <a:ext cx="4565649" cy="3424237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B7FC6611-02A4-487D-9394-F4E006C86328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2075" y="2366963"/>
            <a:ext cx="4565649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37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0BEB59-C7D1-4F1B-954C-4E3BF4B55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Такой зеленый кораблик у нас получился. Приклеиваем его к голубому картону. 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18103A35-EA32-41F1-9E6A-A2DD6391705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275" y="2366963"/>
            <a:ext cx="4565649" cy="3424237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D404DA77-0C64-477B-802D-A567A499B5B5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2075" y="2366963"/>
            <a:ext cx="4565649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3992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Office PowerPoint</Application>
  <PresentationFormat>Широкоэкранный</PresentationFormat>
  <Paragraphs>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Roboto-Regular</vt:lpstr>
      <vt:lpstr>Тема Office</vt:lpstr>
      <vt:lpstr> Водный транспорт. «Изготовление объёмной аппликации кораблик».</vt:lpstr>
      <vt:lpstr>Для работы понадобятся:</vt:lpstr>
      <vt:lpstr>  Для нашей аппликации фоном будет лист голубого картона. И на нем мы выполним кораблик из зеленой бумаги. Для этого сначала складываем ее пополам (сгиб располагается сверху).   </vt:lpstr>
      <vt:lpstr> После этого, наметив середину в верхней части, загибаем боковые уголки вниз.    </vt:lpstr>
      <vt:lpstr>   Вверх требуется загнуть и нижний край нашей заготовки. Для этого берем верхний слой и загибаем его вверх. На обратной стороне поступаем аналогично, загибая вверх нижнюю полоску.      </vt:lpstr>
      <vt:lpstr>  По бокам уголки заправляем внутрь.  Теперь придаем заготовке вид такого квадрата.    </vt:lpstr>
      <vt:lpstr>    Уголки этого квадрата загибаем вверх. Сначала сделаем это с одной стороны. Затем уголок загибаем и с другой стороны.      </vt:lpstr>
      <vt:lpstr>    Начинаем расправлять нашу заготовку. Аккуратно тянем за ее края, пока не наметится будущий кораблик.      </vt:lpstr>
      <vt:lpstr>   Такой зеленый кораблик у нас получился. Приклеиваем его к голубому картону.      </vt:lpstr>
      <vt:lpstr>  Из белой бумаги вырезаем и приклеиваем паруса. В нижней части оформим кораблик черным маркером.   </vt:lpstr>
      <vt:lpstr>   Добавим белых чаек, вырезанных из бумаги. Наконец, сделаем нашу поделку более солнечной. Для этого из оранжевой бумаги вырезаем круг и создаем из него солнышко, после чего приклеиваем на поделку. Аппликация «Кораблик», выполненная из бумаги, готова.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ЦДТ им. Г.И.Чикризовой Водный транспорт. «Изготовление объёмной аппликации кораблик».</dc:title>
  <dc:creator>Муха Марина</dc:creator>
  <cp:lastModifiedBy>Microsoft Office</cp:lastModifiedBy>
  <cp:revision>2</cp:revision>
  <dcterms:created xsi:type="dcterms:W3CDTF">2022-02-06T20:33:33Z</dcterms:created>
  <dcterms:modified xsi:type="dcterms:W3CDTF">2024-05-03T08:45:45Z</dcterms:modified>
</cp:coreProperties>
</file>